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64" r:id="rId4"/>
    <p:sldId id="274" r:id="rId5"/>
    <p:sldId id="265" r:id="rId6"/>
    <p:sldId id="267" r:id="rId7"/>
    <p:sldId id="275" r:id="rId8"/>
    <p:sldId id="276" r:id="rId9"/>
    <p:sldId id="268" r:id="rId10"/>
    <p:sldId id="273" r:id="rId11"/>
    <p:sldId id="269" r:id="rId12"/>
    <p:sldId id="270" r:id="rId13"/>
    <p:sldId id="271" r:id="rId14"/>
    <p:sldId id="272" r:id="rId15"/>
    <p:sldId id="259" r:id="rId16"/>
    <p:sldId id="260" r:id="rId17"/>
    <p:sldId id="261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58" d="100"/>
          <a:sy n="58" d="100"/>
        </p:scale>
        <p:origin x="-9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0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31935-F94D-44A0-A7B8-C5A3BEFA0074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3CFB1-5CAC-41A2-B090-E2D7F4F8D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3CFB1-5CAC-41A2-B090-E2D7F4F8D33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3CFB1-5CAC-41A2-B090-E2D7F4F8D3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82EF3E-9CBE-46D6-83CC-C5BE0EEED9CB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C0DDDF-2D7F-42FE-BDE5-CE88FDD94E65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B52093-9B17-4B0B-B145-784E27EC6FA3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B3FB52-7F63-4418-BE8B-FAC291A881DD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1DF6-A50D-4C96-9961-8044103F63A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9879-DA3A-40E9-A0CF-CE68486A9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1DF6-A50D-4C96-9961-8044103F63A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9879-DA3A-40E9-A0CF-CE68486A9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1DF6-A50D-4C96-9961-8044103F63A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9879-DA3A-40E9-A0CF-CE68486A9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1DF6-A50D-4C96-9961-8044103F63A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9879-DA3A-40E9-A0CF-CE68486A9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1DF6-A50D-4C96-9961-8044103F63A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9879-DA3A-40E9-A0CF-CE68486A9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1DF6-A50D-4C96-9961-8044103F63A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9879-DA3A-40E9-A0CF-CE68486A9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1DF6-A50D-4C96-9961-8044103F63A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9879-DA3A-40E9-A0CF-CE68486A9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1DF6-A50D-4C96-9961-8044103F63A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9879-DA3A-40E9-A0CF-CE68486A9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1DF6-A50D-4C96-9961-8044103F63A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9879-DA3A-40E9-A0CF-CE68486A9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1DF6-A50D-4C96-9961-8044103F63A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9879-DA3A-40E9-A0CF-CE68486A9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1DF6-A50D-4C96-9961-8044103F63A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9879-DA3A-40E9-A0CF-CE68486A9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81DF6-A50D-4C96-9961-8044103F63A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D9879-DA3A-40E9-A0CF-CE68486A9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zsdYOgTbOk" TargetMode="Externa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EDhe4MPEM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img.docstoccdn.com/thumb/orig/1046294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0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maher62.tripod.com/1ae1339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56" y="381000"/>
            <a:ext cx="8919778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57451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Zooflagellates</a:t>
            </a:r>
          </a:p>
          <a:p>
            <a:r>
              <a:rPr lang="en-US" dirty="0"/>
              <a:t>move using one or two flagella</a:t>
            </a:r>
            <a:br>
              <a:rPr lang="en-US" dirty="0"/>
            </a:br>
            <a:r>
              <a:rPr lang="en-US" dirty="0"/>
              <a:t>absorb food across membrane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biologycorner.com/resources/leishma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0"/>
            <a:ext cx="6286498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1"/>
            <a:ext cx="8305800" cy="33528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Sarcodines</a:t>
            </a:r>
            <a:r>
              <a:rPr lang="en-US" dirty="0" smtClean="0"/>
              <a:t> (Ameba)</a:t>
            </a:r>
          </a:p>
          <a:p>
            <a:r>
              <a:rPr lang="en-US" dirty="0" smtClean="0"/>
              <a:t> moves </a:t>
            </a:r>
            <a:r>
              <a:rPr lang="en-US" dirty="0"/>
              <a:t>using pseudopodia ( “false feet” ), which are like extensions of the cytoplasm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3794" name="Picture 2" descr="http://www.biologycorner.com/resources/ameb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7122334" cy="4038600"/>
          </a:xfrm>
          <a:prstGeom prst="rect">
            <a:avLst/>
          </a:prstGeom>
          <a:noFill/>
        </p:spPr>
      </p:pic>
      <p:pic>
        <p:nvPicPr>
          <p:cNvPr id="33796" name="Picture 4" descr="http://www.biologycorner.com/resources/ame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133600"/>
            <a:ext cx="1905000" cy="2181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2286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Ciliates</a:t>
            </a:r>
            <a:r>
              <a:rPr lang="en-US" dirty="0"/>
              <a:t> </a:t>
            </a:r>
            <a:r>
              <a:rPr lang="en-US" dirty="0" smtClean="0"/>
              <a:t>(Ex: Paramecium)</a:t>
            </a:r>
          </a:p>
          <a:p>
            <a:r>
              <a:rPr lang="en-US" dirty="0"/>
              <a:t>move using cilia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4818" name="Picture 2" descr="http://www.biologycorner.com/resources/parameciu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5798127" cy="4114800"/>
          </a:xfrm>
          <a:prstGeom prst="rect">
            <a:avLst/>
          </a:prstGeom>
          <a:noFill/>
        </p:spPr>
      </p:pic>
      <p:pic>
        <p:nvPicPr>
          <p:cNvPr id="34820" name="Picture 4" descr="http://www.biologycorner.com/resources/parameciu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712" y="228600"/>
            <a:ext cx="2923952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1"/>
            <a:ext cx="8305800" cy="39624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Sporozoans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do not move on their </a:t>
            </a:r>
            <a:r>
              <a:rPr lang="en-US" dirty="0" smtClean="0"/>
              <a:t>own</a:t>
            </a:r>
          </a:p>
          <a:p>
            <a:r>
              <a:rPr lang="en-US" dirty="0" smtClean="0"/>
              <a:t>They are parasitic</a:t>
            </a:r>
          </a:p>
          <a:p>
            <a:r>
              <a:rPr lang="en-US" dirty="0" smtClean="0"/>
              <a:t>Malaria </a:t>
            </a:r>
            <a:r>
              <a:rPr lang="en-US" dirty="0"/>
              <a:t>is caused by </a:t>
            </a:r>
            <a:r>
              <a:rPr lang="en-US" dirty="0" smtClean="0"/>
              <a:t>a </a:t>
            </a:r>
            <a:r>
              <a:rPr lang="en-US" dirty="0" err="1" smtClean="0"/>
              <a:t>sporozoan</a:t>
            </a:r>
            <a:r>
              <a:rPr lang="en-US" dirty="0"/>
              <a:t>  (Plasmodium), which infects the liver and blood; </a:t>
            </a:r>
            <a:r>
              <a:rPr lang="en-US" dirty="0" smtClean="0"/>
              <a:t>It is transmitted </a:t>
            </a:r>
            <a:r>
              <a:rPr lang="en-US" dirty="0"/>
              <a:t>by </a:t>
            </a:r>
            <a:r>
              <a:rPr lang="en-US" dirty="0" smtClean="0"/>
              <a:t>mosquitoes.</a:t>
            </a:r>
          </a:p>
          <a:p>
            <a:endParaRPr lang="en-US" dirty="0"/>
          </a:p>
        </p:txBody>
      </p:sp>
      <p:pic>
        <p:nvPicPr>
          <p:cNvPr id="36866" name="Picture 2" descr="http://farm7.staticflickr.com/6104/6289093686_f5e30e91d0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886200"/>
            <a:ext cx="3962400" cy="2641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2971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Kingdom </a:t>
            </a:r>
            <a:r>
              <a:rPr lang="en-US" dirty="0" err="1" smtClean="0"/>
              <a:t>Protista</a:t>
            </a:r>
            <a:r>
              <a:rPr lang="en-US" dirty="0" smtClean="0"/>
              <a:t> Video:</a:t>
            </a:r>
          </a:p>
          <a:p>
            <a:r>
              <a:rPr lang="en-US" dirty="0" smtClean="0">
                <a:hlinkClick r:id="rId3"/>
              </a:rPr>
              <a:t>http://www.youtube.com/watch?v=-zsdYOgTbOk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9219" name="Picture 2" descr="http://t1.gstatic.com/images?q=tbn:ANd9GcTTrLkhVNYjTKiA9LAvybX9FvSM1RQohPFOKGPPgoqry5JfEO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00400"/>
            <a:ext cx="28590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762000" y="5410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Phylum Ciliophora</a:t>
            </a:r>
          </a:p>
        </p:txBody>
      </p:sp>
      <p:pic>
        <p:nvPicPr>
          <p:cNvPr id="9221" name="Picture 4" descr="http://t3.gstatic.com/images?q=tbn:ANd9GcQl2vX7R4H9mSn1QxfiXywH8sDNn6_8sfndsWrmdoG6jd4FJs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200400"/>
            <a:ext cx="25606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3657600" y="54102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Paramecium</a:t>
            </a:r>
          </a:p>
        </p:txBody>
      </p:sp>
      <p:pic>
        <p:nvPicPr>
          <p:cNvPr id="9223" name="Picture 6" descr="http://t3.gstatic.com/images?q=tbn:ANd9GcT4CBZ9VshhSy3Tn0jT8pRgIGVCSbGdVqWSgdgrTHi2_K_86PJeF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524000"/>
            <a:ext cx="28844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6858000" y="3352800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Amoeba </a:t>
            </a:r>
          </a:p>
        </p:txBody>
      </p:sp>
      <p:pic>
        <p:nvPicPr>
          <p:cNvPr id="9225" name="Picture 8" descr="http://t2.gstatic.com/images?q=tbn:ANd9GcTUmsaht1tCxpK0E9nWQtQ-dHyIW_4t0_j-O4KDfWcAOKCFLF7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3810000"/>
            <a:ext cx="26670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6248400" y="6019800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Phylum Chlorophyta (Green algae)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Example of a Protist Life Cycle </a:t>
            </a:r>
            <a:r>
              <a:rPr lang="en-US" sz="1800" dirty="0" smtClean="0"/>
              <a:t>(See Figure 5.15, p. 146)</a:t>
            </a:r>
            <a:endParaRPr lang="en-US" sz="28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458200" cy="541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i="1" dirty="0" smtClean="0">
                <a:solidFill>
                  <a:schemeClr val="accent1">
                    <a:lumMod val="25000"/>
                  </a:schemeClr>
                </a:solidFill>
              </a:rPr>
              <a:t>Plasmodium vivax </a:t>
            </a:r>
            <a:r>
              <a:rPr lang="en-US" sz="2400" i="1" dirty="0" smtClean="0"/>
              <a:t>(</a:t>
            </a:r>
            <a:r>
              <a:rPr lang="en-US" sz="2400" dirty="0" smtClean="0"/>
              <a:t>a human parasite) is responsible for one type of malaria in humans.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1.  A mosquito bites an infected person and ingests red blood cells, which contain the </a:t>
            </a:r>
            <a:r>
              <a:rPr lang="en-US" i="1" dirty="0" smtClean="0"/>
              <a:t>protist.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2. Inside the mosquito’s stomach, the protist reproduces. It forms a </a:t>
            </a:r>
            <a:r>
              <a:rPr lang="en-US" b="1" dirty="0" smtClean="0"/>
              <a:t>zygote</a:t>
            </a:r>
            <a:r>
              <a:rPr lang="en-US" dirty="0" smtClean="0"/>
              <a:t> (baby) which eventually breaks open releasing the </a:t>
            </a:r>
            <a:r>
              <a:rPr lang="en-US" b="1" dirty="0" smtClean="0"/>
              <a:t>sporozoites</a:t>
            </a:r>
            <a:r>
              <a:rPr lang="en-US" dirty="0" smtClean="0"/>
              <a:t> (spores).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3. The </a:t>
            </a:r>
            <a:r>
              <a:rPr lang="en-US" b="1" dirty="0" err="1" smtClean="0"/>
              <a:t>sporozoites</a:t>
            </a:r>
            <a:r>
              <a:rPr lang="en-US" dirty="0" smtClean="0"/>
              <a:t> go to the mosquitoes mouth so they can infect a new human host if bitten.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4. Once inside the new human host, </a:t>
            </a:r>
            <a:r>
              <a:rPr lang="en-US" dirty="0" err="1" smtClean="0"/>
              <a:t>sporozoites</a:t>
            </a:r>
            <a:r>
              <a:rPr lang="en-US" dirty="0" smtClean="0"/>
              <a:t> will go to the liver and reproduce.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5. Once they multiply, they enter the blood and invade red blood cells causing them burst.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2743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Malaria Animation (Life cycle of a Protist)</a:t>
            </a:r>
          </a:p>
          <a:p>
            <a:r>
              <a:rPr lang="en-US" dirty="0" smtClean="0">
                <a:hlinkClick r:id="rId3"/>
              </a:rPr>
              <a:t>http://www.youtube.com/watch?v=OEDhe4MPEMc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2291" name="Picture 4" descr="http://t3.gstatic.com/images?q=tbn:ANd9GcTXWEgMAQJuN6ykv-B3_h3mU9uYjUs1-htiF3crNFodd5JQa8Fk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124200"/>
            <a:ext cx="43449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http://t2.gstatic.com/images?q=tbn:ANd9GcSGIUhSlvRlLurJgq2qeT9T0JcVEQFUVZTHL5aBkl_wKivBrtxKM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286000"/>
            <a:ext cx="29718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Kingdom </a:t>
            </a:r>
            <a:r>
              <a:rPr lang="en-CA" dirty="0" err="1" smtClean="0"/>
              <a:t>Protista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Cell type</a:t>
            </a:r>
            <a:r>
              <a:rPr lang="en-US" dirty="0"/>
              <a:t>: </a:t>
            </a:r>
            <a:r>
              <a:rPr lang="en-US" dirty="0" smtClean="0"/>
              <a:t>microscopic, mostly </a:t>
            </a:r>
            <a:r>
              <a:rPr lang="en-US" dirty="0"/>
              <a:t>unicellular, some are multicellular (algae)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are eukaryotic (have a </a:t>
            </a:r>
            <a:r>
              <a:rPr lang="en-US" dirty="0" smtClean="0"/>
              <a:t>nucleus)</a:t>
            </a:r>
            <a:endParaRPr lang="en-US" dirty="0"/>
          </a:p>
          <a:p>
            <a:r>
              <a:rPr lang="en-US" dirty="0" smtClean="0"/>
              <a:t>Most live in water (though some live in moist soil or even the human body)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i="1" dirty="0" smtClean="0"/>
              <a:t>A </a:t>
            </a:r>
            <a:r>
              <a:rPr lang="en-US" b="1" i="1" dirty="0" err="1"/>
              <a:t>protist</a:t>
            </a:r>
            <a:r>
              <a:rPr lang="en-US" b="1" i="1" dirty="0"/>
              <a:t> is any organism that is </a:t>
            </a:r>
            <a:endParaRPr lang="en-US" b="1" i="1" dirty="0" smtClean="0"/>
          </a:p>
          <a:p>
            <a:pPr>
              <a:buNone/>
            </a:pPr>
            <a:r>
              <a:rPr lang="en-US" b="1" i="1" dirty="0" smtClean="0"/>
              <a:t>not </a:t>
            </a:r>
            <a:r>
              <a:rPr lang="en-US" b="1" i="1" dirty="0"/>
              <a:t>a plant, animal or fungus</a:t>
            </a:r>
            <a:endParaRPr lang="en-US" i="1" dirty="0" smtClean="0"/>
          </a:p>
          <a:p>
            <a:endParaRPr lang="en-CA" dirty="0"/>
          </a:p>
        </p:txBody>
      </p:sp>
      <p:pic>
        <p:nvPicPr>
          <p:cNvPr id="22530" name="Picture 2" descr="http://bio.rutgers.edu/%7Egb102/lab_1/protists/protist_co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657600"/>
            <a:ext cx="3152012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57166"/>
            <a:ext cx="8334404" cy="61198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b="1" dirty="0" smtClean="0"/>
              <a:t>Nutrition</a:t>
            </a:r>
            <a:r>
              <a:rPr lang="en-US" dirty="0" smtClean="0"/>
              <a:t>: heterotrophic </a:t>
            </a:r>
            <a:r>
              <a:rPr lang="en-US" dirty="0"/>
              <a:t>or autotrophic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/>
              <a:t>They are classified into three major groups according to their type of nutrition</a:t>
            </a:r>
          </a:p>
          <a:p>
            <a:pPr marL="514350" indent="-514350">
              <a:lnSpc>
                <a:spcPct val="90000"/>
              </a:lnSpc>
              <a:buFontTx/>
              <a:buAutoNum type="arabicParenR"/>
              <a:defRPr/>
            </a:pPr>
            <a:r>
              <a:rPr lang="en-US" b="1" dirty="0"/>
              <a:t>Protozoa </a:t>
            </a:r>
            <a:r>
              <a:rPr lang="en-US" dirty="0"/>
              <a:t>(animal-like </a:t>
            </a:r>
            <a:r>
              <a:rPr lang="en-US" dirty="0" err="1"/>
              <a:t>protists</a:t>
            </a:r>
            <a:r>
              <a:rPr lang="en-US" dirty="0"/>
              <a:t>) are </a:t>
            </a:r>
            <a:r>
              <a:rPr lang="en-US" dirty="0" err="1"/>
              <a:t>heterotrophs</a:t>
            </a:r>
            <a:r>
              <a:rPr lang="en-US" dirty="0"/>
              <a:t> that ingest or absorb food.</a:t>
            </a:r>
          </a:p>
          <a:p>
            <a:pPr marL="514350" indent="-514350">
              <a:lnSpc>
                <a:spcPct val="90000"/>
              </a:lnSpc>
              <a:buFontTx/>
              <a:buAutoNum type="arabicParenR"/>
              <a:defRPr/>
            </a:pPr>
            <a:endParaRPr lang="en-US" dirty="0"/>
          </a:p>
          <a:p>
            <a:endParaRPr lang="en-US" dirty="0" smtClean="0"/>
          </a:p>
          <a:p>
            <a:endParaRPr lang="en-CA" dirty="0"/>
          </a:p>
        </p:txBody>
      </p:sp>
      <p:pic>
        <p:nvPicPr>
          <p:cNvPr id="21506" name="Picture 2" descr="http://www.biologycorner.com/resources/parameciu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581400"/>
            <a:ext cx="3429000" cy="2948941"/>
          </a:xfrm>
          <a:prstGeom prst="rect">
            <a:avLst/>
          </a:prstGeom>
          <a:noFill/>
        </p:spPr>
      </p:pic>
      <p:pic>
        <p:nvPicPr>
          <p:cNvPr id="21508" name="Picture 4" descr="http://gurungeblog.files.wordpress.com/2008/11/ciri-protoz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86200"/>
            <a:ext cx="3476625" cy="2609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305800" cy="5821363"/>
          </a:xfrm>
        </p:spPr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en-US" dirty="0" smtClean="0"/>
              <a:t>2) </a:t>
            </a:r>
            <a:r>
              <a:rPr lang="en-US" b="1" dirty="0" smtClean="0"/>
              <a:t>Algae </a:t>
            </a:r>
            <a:r>
              <a:rPr lang="en-US" dirty="0" smtClean="0"/>
              <a:t>(plant-like </a:t>
            </a:r>
            <a:r>
              <a:rPr lang="en-US" dirty="0" err="1" smtClean="0"/>
              <a:t>protists</a:t>
            </a:r>
            <a:r>
              <a:rPr lang="en-US" dirty="0" smtClean="0"/>
              <a:t>) are autotrophs that carry out photosynthesis.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dirty="0" smtClean="0"/>
          </a:p>
          <a:p>
            <a:pPr>
              <a:lnSpc>
                <a:spcPct val="90000"/>
              </a:lnSpc>
              <a:buNone/>
              <a:defRPr/>
            </a:pPr>
            <a:endParaRPr lang="en-US" dirty="0" smtClean="0"/>
          </a:p>
          <a:p>
            <a:pPr>
              <a:lnSpc>
                <a:spcPct val="90000"/>
              </a:lnSpc>
              <a:buNone/>
              <a:defRPr/>
            </a:pPr>
            <a:endParaRPr lang="en-US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US" dirty="0" smtClean="0"/>
              <a:t>3) </a:t>
            </a:r>
            <a:r>
              <a:rPr lang="en-US" b="1" dirty="0" smtClean="0"/>
              <a:t>Slime moulds and Water moulds </a:t>
            </a:r>
            <a:r>
              <a:rPr lang="en-US" dirty="0" smtClean="0"/>
              <a:t>(fungus-like) are </a:t>
            </a:r>
            <a:r>
              <a:rPr lang="en-US" dirty="0" err="1" smtClean="0"/>
              <a:t>saprotrophic</a:t>
            </a:r>
            <a:r>
              <a:rPr lang="en-US" dirty="0" smtClean="0"/>
              <a:t>, which means they absorb nutrients</a:t>
            </a:r>
          </a:p>
          <a:p>
            <a:endParaRPr lang="en-CA" dirty="0"/>
          </a:p>
        </p:txBody>
      </p:sp>
      <p:sp>
        <p:nvSpPr>
          <p:cNvPr id="38914" name="AutoShape 2" descr="data:image/jpeg;base64,/9j/4AAQSkZJRgABAQAAAQABAAD/2wCEAAkGBhQSERUUExQWFRUVGBsaGBgYGBoeGxgaHBkaGxgaHBkZGyYeGiEjHBobHy8gIycpLCwtGB4xNTAqNSYrLCkBCQoKDgwOGg8PGikkHyApKSkpLCopKSksKSwpKSwsKSkpKSkpLCwpKSkpKSwpKSwsKSwpLCwsKSksLCksLCksKf/AABEIALcBEwMBIgACEQEDEQH/xAAaAAACAwEBAAAAAAAAAAAAAAAEBQIDBgAB/8QAPRAAAgEDAwIEAwYFAwMEAwAAAQIRAAMhBBIxQVEFImFxEzKBBkKRobHwFCNSweFi0fEzcpIVQ1OCJHOi/8QAGgEAAwEBAQEAAAAAAAAAAAAAAgMEAQAFBv/EACcRAAICAgICAwABBQEAAAAAAAABAhEDIRIxE0EEIlEyQmGBobEz/9oADAMBAAIRAxEAPwBjodFYurE7WHIwOeSOhq+39nSeWG3+ozMdIA6/lXeH6EQbluxcYrPJDHcO3SZ5gcTU1+0EEh7TWzwSTO0xnoMV83PLl5OOMKEF7ZUvhaqGRMs3JYSMenQCk17WtbaFuI8jO0GFz69Y7U9v5tuAFO9SOcH2IrNX9ORIZSO1eh8S3/6MDI4r+IOplsCKsZiIKmDzPXHUUM6ZzimVjS/FZUDiYiDPAnI6dese9eo6WyZyoP8As3ZLqfKX2Opx0yDnHBg+lPvGnO1bQMFuW6DykZHbpQ/gGja27oQ0HbtU4I2EnzbWIkkzHUEV19jc1LAhlKIQGhgokH5pGCMQwkdCDXh/KanmpdIhm7YuTTBodm22VBbcvJ2qeD1JxzxABzSTx0zcLgbd8eSPlG1NsZ4iBmMg1qfENAioEZQ7mIXPAKkCFO1iWM5PAMzFYa9fLEsxlmMk9zXo/ETb5WNx7LEeRXOvrUNOc+/61dcXFWvTKUR09ySZqV62TEdKqXn/AGq5h613uzQUjvUh+5r06g8TOev+1e/GHVfeDTU2YQ2+sURowm4b22gZ4Jn0EUy0X2XvXApFplVxIdyAoBMZJyPQEcVHQ/Zu5eRnSNqb/MchinzKu3n34rnJGqLvoa+D6W0yl7akEHzGSRkkrjpAMeoGeKeeK6wW7KEAb4EkQSSJyxGaU+GWzp7SDcwadzDEljA9o24g5maVeL60g9AZ+UcCMZPWpJPk6PSw4lFcmNV8WS6QzEmfKVPBMcEevP0q3U3GZiC5AiBmNxxPtWaOrT5t5BjA5H1P0/OjNHqUcmVlPvMerEnYFOAnv713CijmmGOquxU7SQvJkqg6wR+OepqnRp8NtrkMdkKonJmY9Kpu3ABKyFGDIH5xz0q+2+5I25OQxGQO59Af1iiqgdW2WNaYWm2qSoA3MeBmAD+VJHcSODGM+wninP2g1xt2ls586oXY4WQAY984jgbeaSGxIkR+Ofbjn1rooVKd6Hei+0NyyqqpJAP9bZXosDpk0Z4T9rAGCv8AEztCkP5VVTJIyMcyDNKvikGEsF/5edrAtwYn+kbpkDMKKVtaZ4PP3R28oAAH0gAVqxpqyecTT29NZ1F+61pyhZST/JhVhTugkEsxnyhQIAJGTTHUWPiWbIRfiNYQLcGQrouBtwWPbjnnilvh2kvacAG6/mAZ7dthEkEqGJwfKssQREgU0P27XT2oVSXG1VEQBzIZjlj1xiTNdbQhR3ozPiOqZd38pV5kQcGcDIzFI9R4tcBzCkGZCwQR19/WtF419ov4osWQSeSvzKBwoHI+lZPWXwcDAHYRPqTyx9zRqMX0hrk0NtF4kzYLETEwfM0DGfrj3o5rzRLqgIjzHLcQAOgAHXJMACBSPwFpu8hVXJEgbiPlA755HYU81z2x8xLzxPQegHrSZKnQ3HHlsHGgLZLWiTmSM/XNeUvN6cpaYr0MT+ddSHFlijE1I8UhztD2D0JODnqVx+NanQ6y3qUi5C3IzIEE+k/MKy63Ynt++k/2ry6x/HuTH5V48sXLrTIPQ2v6C3b8jD4TkwptPKk8jcjgjPQgQfQ0uvaGT/1CRnygAD8KO03iNu4i277PIwHZRAAMjzqwP96NtaBPhn/8gM0+UspGOzHk460tZZ4ntncE+jIazwNgNwzHT0obwuDdRWEqzAMvpuBz9QPzrSa25t8u4EyRg4x1mKh4fpRcLbiQI8piYY4iOeM44IFeri+U3B8yfJFRQ08Kt7iXncX+Z4gttbB4BwBtj1mgbQ33GYjaFLMD14AOB/SR+dOAg+HCYUAgCcjoZnPSkll1tWrrPIiZOAFAjgnAmCOua8xffIzy7tiHx3XM10iYgYKlh5eYYEwejSONxFImFGm2HR3JbfJIkgyoA3zjmGBBH9Jocn0r6XBFRjSK4ohZulTIPFT+MWOYE8VWlyDlVbuG4/L9arMU5oMuB+ntVlrI/f0oZbgqzdt4oaCOvIAff98daffZ7wQfGA1FklTbZ1J+XBGWg/8A81H7P+KIu5HsC5uYEPHmVsbQHIi3EEzOex6aJvEi6HdwZAMZA/34oZzcdFOHCp7sY6DxffuKwdsZ6ekT0x1r27ftSCTskkwp2iWzkLxn8az2u8SUHYp8pOCOgHExkjOapuoik77hcSJGO+cyDH51LxbPTSivQT9otGhIuW2YbgCwPAIxO/pMdRzWP1aGSWYEZg7gZ/D861niXiYOnGwBRckn/WBAx2Hp6VjTkmTH0p2IRn0iS+YgEwvtiRT7w7TW3KgvtQzuBnzkKSqxO0E8SeJrPW0gxuVfckT24B5xRlnVqbZtlPPuPmWZeTiQe3envoi5UOrxAkRtGTDHlRBEE8zMesGjtBttyxUtjExHEjnmDmPQUhsSwV3LZGwNOAJ4HqCI9jRA0wgfGu7FUywCO8ITBPl4boAeaW0PU6VsOe4Ll7dsLbIGYMYwwiREZzS/W+HEFShYnc27gKDuxAx0Bme4prY0tu1py9lzc+Jc2rvCAhQogkjzSTuIC4I7ATQur1flJMSOn05I/vWJ10anyBHusp3ITuX5W9u445/WmWivFP5lvYB5sEA7SSAYx6R7UvtRsBgScjP9v3zRH8SI5A/4rX0DwsK1fjly4FQnaoneFiGnaOoPRR7570BqbQL7yAS0cdBH45qNwAweB39BkmqG1eIiQDBJPWJHsIrFfo1RiivU6N9pIKoOR0I+tKNWgU7SSW7xx7xzT1PEU2z1UTHTgzSLW8ljgHgDt0pkWKmjvDNYtt9zKpHdl3Fc8qJgHpR765WuKzFbgBk7p2x67cmPSk9tJMUZZ0ZCbirDdxI5Hp14FZKKZuKdaNVb1NuPK1qOkPA/AV1ZtfCTHf1rqm4/3LVL+w9/ih+HevDqKWNr9xMwtEW+1S+KuyCw63qOmP8Af3FEpqyFISAfdo/DIzQFqeQcfTHvV6GePyMj8aGUF7Ryk0Qu3TI3Aj06H6im+ldkRQBMsW+8J2sARwDxJ/Cgg3TpxB/2orSPAG2ApZZkxJHqTMnp3iKXPa6F5No0N++fghiZEDn5jxgjqTHFJ/Ebpt25UztJcmSZgZRkOD80R2NOCpFmFO3mJkE8kzuyPMe/HFJRpQ1sjiQCQw4MAnAzEz+Nefhajkt/p5Mf5WZjTNtR7gVQG3WwDPwwWWCZMjcFbyj1J6UsuAjHY/nxWgTXhbYWAbbmWWCAJUxtjP3S2Z5A60gvggwTPY9wcz+dfS4pW2WRbKt1eGpbaiUzniqQyLVMtNEPpV2zvEfWhzxiPbNcaEaTXvakIxExuE4aOARx15rRDxNbgCIr7D0AllJ5LR1MGsrGYPp++1aD7O6eSXBtkDHkYkqYPlcbQQxAnqOs0rIkUYsji+KDNR4JIDW2IkYJ4zE5GYP96T6vwllkzIkyf1xWhva6OwIBHrGfagrWrVwc7pJx64x9aTbRa0muzy2DdZDePxAGVdqhVuFTxtUwCPLEjikWsQBmCjaJIAJ49PpEU61egBKsxJgSTGecAR0AAgeppdd8KuMVbadpBhiMHaM+uO1HGgJXWxUB+PHP96OsBXgHDYysbuvb8Kp+CVfImDMQc9MYmOlX2gpkIgkdyZB9QximMTEZK5iFbgkEYkmASTkH7vPSpeH+PuoMbUnltskGIwfmyPWlV3IJBAPbjM9D9KlZ1YK7SvMiQYPHpQ0Hy9DnQ6e017deBZB5dvxD5uIPQhekTiewofxPTFnbABZuNw4BHqR6T1iaHdWgr5YAj+Ym5AOYZT80/kKr1zQdoNsbQoHwY2ERkqp4UZiuSo7VlF64V8pHuf8APXtNSN3cCAOOB9M5q+5eJUQQRz3npBqh9G21oMADj17VpjBf4zER++0078S3tbRnuJcAWAPLuXgQ2J9jSBdMxMdYn6Cprcie45rGvwxM69YgSJ9gJme9WfwpucQpPTA/U1XptftMwT9asLBiSD/9Tz3x3regqTdgb29pg9MZpza8bYINpyVgmMkD16dqVi0XecTyZOOR0qdyyWcL8o6kCQB7VzSZkfqy5/GUYyyNPpcNdVbPaGIGO4r2lcEVcpE9TYCYME4yD+5qKXek0y12n+IQ0wVEAQIP79aAu6Erkq3uBI/DrSYTUls85qiaXehq7TXSnaD6yDQQvD/P+Kut3gMnjrHaicTLG+l1cuJAInKzAgfmI5+lPtDcRoKNbKwN3l2ljzAQArJE4689KyyuASAfK64IE9QZ/LNPfBECqQzWp3DBgMPKSIZhggSYn9akywSQrK7WjSX7JWzDEuUXLBQs5+aBjAj8KzzXQobMCIyYHYSYxmnGrvEIqkmQIyR5vWRgzSqwqlSDBM8GSCCYaY55ke1eRi3J3+nnR7M/fBtAgwz+YbsQAYUBehmJmIik925J6n+5rSeM7WZwqkAGRuAHkXy//UGMA8kVngnp/mvpfjyTRdDaPUtYmpPHPT0FQLkVDcfp2qoOqPHTHH19P0iqh1ir1ukSVJEiD++1RtW9xgc/ufetMo9s3QpiJBGQY/KtRqvER8NciGVfMAomF+8B9RVFvw9D8yqSAR5TjIxMicCRxQuosBLSqNzc/j6RmkzdleKLiwf4paVncok+3U/uaK09xUtiHBOcZ3T0nEcdqWfBJkyMDoTI/KmP2c06XLhR8yJkCWAAwAP9ROSIx1rGtDFdhYuq65JbuxkAREgECMHHM1fba9sLW7bBF9yrGeF5z1NMdVq/hgWz/KCQAoMrj/TGPrzVdrxFEUqNoaCvJ65JCriTmc8UqyxRaEmnuOzFnty3Rjg8HEHn9aVapl3Su4YzMQfamev0tw7nb4QROTJUcdskQRj2qm3qbZW2seaCS22C85AC8SwgTNMi6FZFehUCM4n0yf8Airti8lsdensJ6dabXvCEA+Ug4BBOQYE8Y5oKxowwaN0LCsPJuAjkbhHX3xTG0IWN+wzcsqSInO2ZxEZzBxSnXoN21QeAYIx3/Tr60RqXFrAgzBIaZBI4I+8OsiIqf8Bcuy6rvWYkODBjkgkEDpPpWI7JVaQFa8omRnoDRVjUKxmSI6TycYnpNDPYUbQqspiHLQVLf7R3zQL3mUmJHqMY/wBqKhPIZ63XB2GxFtx0XdB6daEu3+kRmfrxz/ahBdiKmt/jtweP1raO5ao8IAPNEae3LCTH0odtVniex/fNWrdPMfgc1hqYZaUyIMnr6+gFXWNWRMnEeaOkcAzyfSltpwZJbb2Gcn6ce9ezMyRkTzHE0NB8yDlSSfN+FdXhsj/5PwDV5Q0jech+t79/vmpG5zBg9OTmltjU9DzRSt0H41E4VsU2BXNM4YypJPUAwfaKlaH4d6LckgwYPf8AfFB25Bg4zVEXa2LYZYXBScTu9sHNOvD9a0sQx2yDtkSO5iJYHaBjPFK9PpSVLCSokGOx7dyOaK8P0z8Rjvj6Ms/THqaRkafYMo2qNN4h5re5VyApIEwJExBAIj9xQHh9yfp+NEWg5MkKQVAImJOd0gZyfw6Uu0V3z4MZ/YryWquiCapnvjhLoREQN0dCSdogjDGCTHIxFZsE9MfX+1avxTR70hYUYA546jtz+prP67wx7aBmHozBgQCcj1np9K9T4uWNUU4egC4Y5qs3D0xRdnTF3Cx19v1Me1EXvs5eGVTftIB28qSQBuVuCcfU+1elySKKYq3GZonQQzqB5SxwRk/v2oe4h3QRBkyIjM5/Onvh+jNu3MLuY4eMwBwpPGc1rdIyCbZLUMVLDt5T3nrXmnYRJ3TPECfp1oixpnckIu443ZUQCYk7iJGOB60XZ+zZa6B8QOmSzAMPKsSvPlJkQeInqKRorTfoWam8W+XM9B/jimvhng162DLBFKecBIaT8oLx5hggnjjFFWPD7S6k/DOwDzbQN4EA/ePy5KgKwxEzmo6++26BtUY3byApiJBESeDMULl6RRCFvZmfGdUyyjNuyenp+8VRor6/1HcoMFRx74k/lyaZ+MWk2KCFIMEZlgT2gyOw5xFZ82CrEoWAHJJyvue3rRx6ByzcXYz1Gpe1c2XgIMFW5EZ2gxiTkx81Sa4J3ALxIfbnOIA6dZ/xRumZDa+ET8VWBLnzAMT94TxAgxjirG8RRV28oRB8q/KOdvvk9Iiu0ElJ7EZ15loyf0/cVT/FF9oMyDIM9e57AVpNU67CnwgBG0bSIC9IE+YnmaVeIWbVuFAG4wT1mJ5zAM9K1OwZKaAW0ru7RFxhxDDceTIBPGKYv4ZcS66kAPbZZDFYM4go5jJzk4/OgdU9u1hXliM7Rheoj29KM8O8SV70X0XVLA/6jGVIAIZSTGIyDyDFaTvW7LtcQBvXk5mOg/pXMg5MmZzWd1lwsxK4BOAB3zxWh1PiF1zLruhdqspEkKMDHYA8+tKrgU+YpJzB49qJMF0xPBNcx9M988do4pjc0UicAxMDjvVdvSZBBPuIMg++PyorF0wQAdaLsaRo3FWAiZz6QY6D1o021ZItrtJncNuVUfeN1uh7KK69oghkuxWY3KZ6T24jv2rLMXZUNKoDH5vLjjyknk+gE/lVdnSSBDAEzzwI6k9fYZov+CUkFLmcYIgk+s+X60Rp/Cw0kGYE7T5TjmBwSZ4PRTS+aG8ReRGFtiMZ3ETjJicScx611F/Atf8Ax/gSPymurOSCBbtkoZ/Op6W9u5+lHXbdBfwxDhhnzDEdz2pMZJrYgvQyYHWjbNobTvzPSBgTPzZj6VNNOqgsOT34X0HrVTrHX6VPKd9BJB2nIAAUYHafx5/PNF2rvfjsc/r+v5UpsXYMkE54yI+tE6rxAkymwScxIMehOM0mWNs0bpciCCI5JjgdRMY/vSrXWSH3ocHP7ihHvsrfM0n1x3/+1MdFcUg7wV8pyMKOMheJ/wA0EsLguRNljYV4fqAwgxV2oUbfmUjkKyjnrCxmQOKTOm046E8c0w090uuI3DqQCR3GcZGNwpSjTJoScGJhesrcHlDp1DWzutd9u6IXPHSnSMxhkSZESrFgSRxMykwPKfccUovK24FmII+YMSisQufNtK7sctANF6W46yfgKFjlW3EZH/UAHJWTuWePWvTauKoujl1sEfwG5cO8siTPQkSCcYI5MmSOtHE7QtsSwCxk8/TpB59KY6K8rhJt5Oczg55ZoAE4kAcd6Es+G6ptpNpUH+q4gYGDJVcseD7g0Sy3p6KIOEdsu8JdlS7CNvhSAApGzI3Bj/qgETNR1P2iDlgzBQABKiGKz8u6JCg088NF7+HNt7VzBPylDgmV2qTgRIJImZxWO8ZtiSRpykECLm8wdu7cwIC+aDBGB1oeXJj4ZYqNhum1AXUMpYW1ct5yeO+YzujH0pd4t4jes3G2sQSCAxA3RMxkH0yKiNIX8xtKwOQyER1llNv/AKqmMAxB+9givPEW+JDNYA3yVIa7njax2MAJgr0gimxB87p0Jhr/ADAtLQQxk5Mf6ulNtJ4oiFmKNtZCCWIOSQVJHUyI+tKns253g/y5Add4LoTHOJKZkMYk+U5E1xtIvmVhcGeR3wCADT9ehMZtvYyu634jHbcDCCcgCBwPU/4q7Q3EKszttgBRiS0kzmOCB7xShEBiArDOJyDmRJ4/P6UeNYCEVgE2gQSCdo3GG2z5uSI96FoepvthjrvdiV+Gx80uYAkYx92fU/QUo8TuMW3HhYEEDHt3HWjHV3zMIzMFPDMyrLYkmMASeJFe/FViFiGG3aqqzniAoE+csRWLRsp81oWnQh0+J8W2MxsJPxD/AKgNsFfWaYW/CgltfIDdnfO7gfdtnMep7VJdOFZbjWmQrmCMMR3DwInJI/tTGzoGuL8RnRVxImXlvlHwlliSeBjqcCtcqFRgr+wJcLEhYDMOfhycjJzj1/Opt4MWE7tkxlwAAcHLTAHr0r3XlF2gpiSd1xQxMQcKCQsdZmfapOWd1cK3wwB59u2QPuodhlj0Ucn0FLlJvoGTroEveHHO1d0E7irK5ECRKplZB4Oast/ZW44UgfdkgLkAtAUyAASsmrdP9qrrjeGNsiSiI8HpukxubpJbJjpFXWNY14fzDug/IWgHcc4kQfXqRW85ICmxZc+ztxCxO2F8oJdVE9BLkCY/SrtBbu2UKpasBmjdc+IC+zjYNrMq4ySBnrUdXo9xCLhZEA9BH4T39jVF6yEgSTHExH024o7s5wvs7Vqsg7gsHuDA+nM+lVjVKuFLGYkA7Y7x1/Gq7lkNAAgxzAHrn/epWrTbvPuDRmQciOSYn/FZo7ZTcJk+f8ds/pXUZ/CKe302/wB811KdjEg7V2yGAUFgeiiT+AojS+Fsp3XB8NB1aOegA5NadLViwC917YPU7hAnMYk/lWf8R8S+NeZQ6m0kFSobMjJO4Ak9IAgRXkrPKf1itfovj7Ouun3Jb16fpj61U9s74IYoOWWBJjhTJkSQJil9y4ZJ4A46CKLsyvK7TAPmTzEHgqGznkGKZx4K0FRWvhNw5JWBzDDnt60Qvg7RBK7gcZO0CcgyuePp3q1dQIiDA5EjA6An5U9pNetrIX07gHac9CT5veM0vy5XpG0is+CX/wDQ0zxcVNueu7LAzg0w8K+yV1pZbtsKJBgM5yPvKAoI/GaU6zWF055mQQPpj/NAWLr22DIzKVyGXcM9ux9jTks0402l/gBqP4arV+CKo+YsRjdsCz+/Y0otrsfk+nH694pvoPtILoVb20PBDOABJ6eSQBPBI6gd6A8R0gHvmRmR2waRjc4vjkJ5wjVntq+zMQJ9fUcEEdRRNuxZJNvcy7woZZXmOIOCDPTOKH0DYwwOO9M30BuCFaDjp5QOTK4LAz3jg9Kf5d0JeRNpFoZtqra+EEEeYgPcJAgHZhRPqQOaqvXWcsPiE7f/AHUGdzHjzHdtJ6CMgZNKtbZvzB3CDMlk2gDEkhuPQ5PamXh99LQUsA1yZ3sCMgnaLfBHTHHNUrHF77Lo4YV+l2m0ZS2RcdbpbPVehG1SG8/mJ7QR71WusuIxaGjgqt1mAg8wTHHKgV7c1F0K38tTabzKm1Ynp5Dk9iRBxRiWWgBH+EWWQtzONuVUxJUDp8w+kVzUV6NlGCVNA6eIx81lPhCCXZduXjYq/DwSSckcRmu1Wg0d2GV2TlQxa5sB6R5xic8ZpfqfGFLtbuIZ+Ta+1TiJQBpDeXPlnDAjpQl609pxdtBtgDLsZXUAEQ6bQDAwJzxkUUY/jB8SrTHZ8I1FosdOwuWog7fhs7ktkk7Rx/SSR6c0m8a8BKFbluLd65O5FtsVBUhGNvZbGXLIJIUASRzU/B/FQSoUCANymc8lcMPukgpHccSaf6H7TOwB2XZmI2EYJG0yZMCQZmY5zQylOLtEmRSg7MNqNGxZW3ecW1+ICjbpGSXHYAqhYbidg61K4oFrcCrDBeMqJjavM7uokY96017xOzcJ3BlZSd2xrn8tZ3K4VwCwLCDsxPNWf+luQpCfGLTLhgIESA1u4shZIMZYHBJEEHHL+h4/kuP8jI6e0r3drI9owZIAJOAIIdvUAxnnrWg8O1K2LBOQxdt3UZwCgnA2xnmZqnUeC3C0CFjzF23KDB8oKwGLckgCOc1Vb8CvG24U5kBcnvzjkbSTHMRTXkRZ5ca+1jA6dL4BuHcOhK9CJxyc8RFQ1OmNwW7dlAoBPl2wvmMTsAE9cQSYqnw/we9aMfCdwds3RcIRTIJHw2EznoJ9aOveGlgC4VMCGS6CxbJLMInBOBIjoaVJ77Nn8iD6Yr8T0EEKsMOrhsBlAB4GFySZOYB9KCZDbRYvqw4lt5XyxCDzttAmJxzNOrXgy2l2hgwYkmZdRCnaQIlZAg9CQT7Lb+nFvzWzIUbApQq8tDMVLGHXJPSZETBjVJPRN5uToCNpLlz4roQ527kXaUnoZB3CTk8+sVelmRKlgBPQNkYnpt+sx2qm1dLlZQFpyoHzyMiQMcnntzRqaclHLlViNrhWkCQRvbdA6xPcjoKYxmwRLmD5gATADSpPXrzVN/4Y+ZTu6wxE/rj09aJNmEXcQx+6SMz1gcEDnI60K6IWYHA5Bgz0EQO+TPpXJBuTXZ5dCZEjcRxHEdD0qofEAJDEiMcH/H/FCWo3EgmR26+k896sKyJzjsDg9OcVtAcrK7mpUnMg/wD61rquF5mzvH1GfyFdXWbscavwn4lz/qKAB8oywET/ANo56mccUx0qW1BG0EAAAgkMB3Y20fd6kxU75kANuIWdq5EzEyenftjFX6XSkwdt0giQd7IoA5PzbjnsoHrXhTyPjTYYPp7dktvFu23JlBfdUHrJtop9DPeRUrmjtN5jZnswL57yUcq31JFMEuoT52ugHgs2nY+h3JcLA/gasWwN0hwWk/dlj6zdW4ze4FI8n7/06rAtNodsBbW2TgeXdnsPjBhjooFBXfAQrSy34z8wJ3fUJj6GKdnwtYJb4IB+byW/N+NncfrFD3dMiZVbcxGI2wMgeWCOZg+lbDI7+lm1fRl9RpwuJJ7GAMe0zVWnshyFLEH7sAnPr9OvStF8dLh2lCrd5OPoTAnpjml13woo4YSVmCJhvwlv1r04ZGnxl2DKNAWn0UjDhjPRcjjO8iDRq6552uN33Qww3oG/qwMA8TXuntHO0jpiMjvULilc5Zp2yonbIJUnpkTB7inyipdgOGghlZRCxIwQODPr60Zp9cVgNAIkEA5Xvu/LFZyzeEwWAB5mIOeoOKNtXjKqzNMhTIX5QAAJ5kHywZHaKmnismn8e+jVW9RbZt+PiRlwoLkc7ZOB3q8fDQ7mUiZJC/MxMSWYHHTE1mEs+YbRtOYzjsPrmiLlopIcPAyGBG09JJIMc8czSfFkXsTLHlhqzUprbL5gbjjJM94kT+FRuaNAGMMAeYYkSRBPoYxWbsaqRCNtB/pbBjoS2efrRSXn53bWPzAEe889T/xQSWRLsV9/0I8S0lxg7F/iKJ2iJIkRtbeSrKccRBUHqZS6fw15mXZZAAEkrHAg5UdeuJg9acafxI9ZDHHbP0wajrLYckqFFwSNxkbvSQfLPsaZizuOpDseZx7FniL3be022UxBZQjKirkq7KcliQYIknjk1UuhNxFAWGIcMu5CEnbLRyysRxEwZ5FOLFu4FAZrmcsMOqmPkDHnyjkAcmiVtFjGSeZMeWQYAQHtgD5ZzVfmOlmEmi8MW4wQuWInaEPmTkENcSAQ0kYyOcVo/DtPcYGfKSSSY5MLIaGIJwACCT5TJnNe6PwZVBLJE5aAJeJA3BcdTgdzR5uFekiMAQIH4x+HrScmSySeSySWRiBMZHYEdpytQu3mPPljpPHt0+pEVX/6kOexMgAhh3EEYx1nPNLdR4whiSnmPJ3EHkwADux+EzS6tApSl0eeJ666ikMpdTkMCDHpA69IHNJdTqjbZl3wckNgK3AUQJaSeB6U+XUf/FcQCPkAIBJ7bsHg9j70Dq9IjCbluWEibOCN3zBkby/Qj7tNg60x+PI4aaBtPqiZDLB2wSpCgkA7TPQsVnb3k4ofxMC8SpANxDtQktLSFIFxlMHyjHUTzV+i8J8pKsXLAgL8JbbKO3whCM05ZgZiqRZIBUmDx/MAUAx2ZvMOOOMdqbFpStDVPdoTXrAAlVeJ+ZlKjByGJ4+p61W2vBUBrrFU8wt7AVI92JAPGR7ntTLWeFMrF13g9SXMZ9ByPTg80n8Q0bCTtPmyRBwd0GMYBweaqi0ylZkyv/1d7j+QsgGSIVjPGDgZLR0HFTCqrGWHy+bHBIHWBPP1iq9LaTa64VsAe4O45ElT14+7XP4fuQruVWU4DXJxJmSqk8jtTLXQTyoilpJO0A9yZ8vrAOD2rvgRmMEdyQR3wcfhXjaMrBUq5kg7Gk8T95VOYmBJAqxbRKEndMwR5sT9AOZxniuaMbXaK0tqByv/AJGupd/BOeLbkf8AbXUviOU0bZ7vEzx3/A8mParrHiKCd1tGJySFXcY7syt+QpOdSD8vHvz+XeoKZ5xPHqfSea8qWC+xiejRt9r1S0xRGFzpbYkoZIE7lgQMnbANJV+1GqYwt3YJnaqLt9ogyPc0Ftmav0GigySB37Ae9Mx/GxLtHWxy/idwqZucmSoRVH4AcT3oO65YiD7ntnM1HXXYG1Tz94xPXr7GvdPaCKMiSeYnnjH96phCMVpDFpFel1JDCd0+gz+fNaO5rAqkkG5EHB+XcWgFhyoAk9iYPIrN3GCnzkwcnmfx96vGrKgbVxEiIEGJBrZQTBaYZ4h41uUGUEiCVUgtGIb73PftSVLhEwcEGeog9xjcPSqb12WMsZ5MjM/SvFMHmfb/ACJoKroWwTV2XdlHYQNwwB6Y4pzpNWiKA5GCpJEAbuPL6VSNRGGg8djz7UTa1SxkeXseK156VOJsEk7YNcNt90KSx5G8rzPWczHFSGp+EA87QI2oIIXoCSPz75pXqtI0tycZAXykYiD0MivNPqRchCbgc5ZgTAAHMbS0e3JiqklJWHLi/Qfe8YDiWRWJMSXIxAXgDHSDBiTRq3bQYH4yxOFeUBSYKsRuVmPbyx1pTY0NwAlIuCYMHJ/IcdsGTVmlRwSiJLOMbjBEtkMpwWgEQ0RzJrJYotCXBLsfW9aGQgHvyyxE7pn7vXHv3qeh1nm2kmV42jPociBjNIPgtJhSGwNoXdJGcBQRMdJ6UV4dNwncCwA5I4IwAQwBGYHaopfH2RZcVK0a/Q6i0yqSpOCArDexBg7e0zzTe5cQIPKVEExsyIE8Z2kVlz4ibe62iG1bBgkYcmSNxkde3QRVRvXFcKMKwUrBKwuCd3mnzAQTAJjrND42lQiGCU1s0SeLKxAVWE/LO0byJmDPIjOMdaVX7pKll2usTuFzcw5hiykyuCJgR7UQnhodHuM0bgVnyqzkwGAk7rRBgETOBkxFLgAjAg7zuJNwhUW3bB87qYO1QvCZJgCuWPWxy+NFbsL/AIhLySRLKAC1wSqTidhgw5AMTmJAqrT+GBhNxhdU5mQqqsYkkSxjoq46zUltkjct5LYXcxEOpnsBcCkk2wGY8s2BtFB3vHLflfoQR51BL4AcCT5G2xKgnBouDvRnja6C30tgAwJKgAqreaIDIQoIEnHEY6cih9Xrtghl4JUncZx0yZx/qx61ba8RUIJ+YL8i7SRIkSWII8pUmJzileqvWrjbiwksBtBkzgcJkEjEkesQK5XexTVvZHXakk7JDEnI2ww+i4OB0Jq3U+LQoVwtxONrkkjGdrcj86HS7CRDZnKcKvC+YgMZnbB4g9KWXEJYqchTEEyR3lQSpPIOSJXE05Y7H48KY5tXluQunu7SP/bcz/4XUweRhhNWPcSAhLhhgKyFYJksw53T6HbEcGkS20Ai0CWggsxkifoBz1+nWnFvxxltkEs6j5RcIYmOu7Lf7Vrg0/qZlwtbQNd8OEfyyW2k8AwOCZMnaD1M5oDVbBnzSWyQxmO5QmB2pnZ19pzuG6w0A7gxe2ZEAEGGHuKm/h4ugxb37s/Ft3FdWIwFbd/MtmD25olPi6YtT4meTw1mOIcEmCGg/wDjz1pjZQlASu1/lkrg84YzgrwHPPXpQqaUBzNllgkMQHkGSY3OMgL/AGox7kpvm2bZ8oIgvuO6VcHggLJPXcIpzaY5TUhRqPE4YgmCMRuI49JryiV1Nr75Xd18v4celeUHNFFz/DS+D/ZMqxXULKqJ32yBaec7d5O4wf6aY6vxJBFr4dsKBADiSO8Gc+9Wh2tiSQ8A/MWJkDy4+UCPzrN3/tMpV2KhWbG5VBJk5xInHU0qnNnowxxgrY2uaS293di2qg5WASOgA4OTNDa/QNsLWjuCidrnztnOIA9eaVLqU2So2dgSDPvnBPpUdR4sHxlgwhsn8BNF4wuMXsI8TtLat2nDASq7lD75yfMCBw3BjiKWNrXNzrDQRBxHceg4p/fAcWTeC2wHHkVZggGAuwTwBPQe9ItV4bctEKVDlvMoGT6kFTuU4HOT2pkVemLyRapouvvgAn6MeTVlvWFVBjkYz6Ut11ko6hhJIkEOWHttCjIOMnMTV1u4zYP6SY/YrpR/BTfoquPGSfecfXMipai3dt7S6OnxBKbxBZceYCZjPWr7elU4bdk4nAPbNPfHPBvjLaY3ktC3ZVQzkFfKPvNux9BWOlVgOLM7a1G7AkGJjpI7Vat3Mf7A+3+aVq22CD16ce4P+KLDkiSD6+1DLGm7MToY+K+JOjRtHk6NJBPvx9RS2z4hILt8JGEiT822MwIng896lf1LOuwmQAIxwBxSzW6bbEEmfSPePSnwroOUr2iV28wiH5zg54HJFEaTUEw4uFCkyzZjEhVKyWMxgRicilaSDIx7VY+oPB2n6YGZxGAT39aY4k8pWaG7rzfui4wJiBvjaSYySATtPtPBq20tzefhuijIgbsHyyRgkdhmkPh1uXXzqoPJZgIweQfSc+tPbOrhAF2ovYAdgeOo9e8UqcQopMPDOFm4z7MAtIGMRCAFmx3ovRQ3mthCRmWDEttzBIE4HGcA0qtN8Z1XeCo4kSD9OuCMelFi6wyrgA8j4Y6HpPyjPv70hxoojFdEkO4RvAdBAO6BtLTAEmNrCcj7zdqMN+B579pfvSquT8sEmCAWJEwIBbaaTN4uWnzbUnPH0yOs5qPx1ADbzBiNrAnJ8yqpHXEyQPyrnBtHPFD2Eam4bbMQGDAGHJhmkHOZAwcr68mgF8TaW3vCEZVTG49DJEiB1XqBVGq1gbfA5aNzMWMRmZ/HAA6Ut1N/AH3ew9qOEBE66Gl7xjeBG0kEwgQ4nO4tu80zxBquzryv/UJcdFEDaMxhR1J9+aU6RmEke3qZ9envT25ctg7hvusUliYWSF8x2rHlU/1c570xxS9CVjS9Bnh43o5k4OBweAcScgkCT6etBvrQARIxI2bRI7ZkRzVOm1TFieABkDG4TgTHHJPpVF/VbiJxE8AACev77VyWxsdBdmY3LyOAek/l+NStbhG5ViIO7g+v7ilVg3LjraTlmgZiT0JPam3iHhZsx5zcBwZXaykjAIBIJPEiOK1x9MbpoLGqQbYGx+TCyJA8oz5hiZz1xVa+IXHcfDubSOBjqBOQCZJxzQjeFXQpLg2wCRmZBEcjoueast2WC7lVSu4KxIyJjIx5hJznEigaTEyxxa6HtnVOwA1Q+JwJlVccwR9ATmmVzwe3cthVwPuzCtPMGFMzu+bjIxFZU6jC+UqBhXHWP9Mz+lSbUDIXnHmVxgnnDTII4bESQaS8T/pZK8KjuLC20zWyUGmJC4BO9ifqHE/gK9qlPtLq0GxbihVwAXZj/wCU5rykPHl/F/spTZLUau6Qdp3HJI6R6jvSa9Ya4Z2yWPAOeBjPQe9QGrZSZOD+5orT64KpgHvxj6jgVeo1ssb5asv1982gFKoyAQAIgR/VjmaH03iq7vPPk+UAY7AEHH5VJdXtUNjBxIBM94qNnxLfJuExxMA5POTx70S/TWq6LtX4hufcq5PB6+qiOBM0db8Ga6ALZi7JLEmEAAMFrn3ST5QOpPSKz13SMm2CJckBFJkDpJ4zT/wS29sksCNonacyc5xgjt61zSStGpuWmALrGR2t3hwYdTzI44/KOZrRae1/L+MUWyqEiWaNowNzbxO7MbYHzYpgmtR8taS7dTKEoCU4yoacgYBqV7xVrkSVUrG5XB83Ux0WB1PakOVjo45LbMx4n9obLo6orZgS4HmM8QJ2gdMzNL9XYb+D07mdpuXQoI+6PhiQfvZ3Z6Vb9odA7M99UItEg7pBEmIxO7J7Dma88S+KdNp0dGU2w8KRnYTvDFRMAbjzxiilWq/STI5OWxWsTNFaGzvbbuChp5BOQJGAetABpFPPBdJZZVZ3O/f8gx7HiSTBwKZJUJW3RenhFrcXLF0EkIZE8bYdT5j80g9xFR1XhiXIPnAkqBM9zz92BjbR16+qyAAgBLBWmZ6HJxHf0od/EYJEzzuj1583U569qXTLljil0ZfxHQm05U/TMyOnFCEdelMvEDJ78570NpNKxO4DAJ65wJ/vFUReiOcU3SKS4gwBJAg9RmTI4yJHpUhfadxJJiJJnAxE0wtaIPl2Ce3UcdOs15qVG2PLAjGJHYmOa4HxtbCtB4oNsLG448wJyYg7hAEUbq9G6sqXWCxz5lg5wYVp9J9azVuzP/aYB+tMfE9HtlSZIAJPUmARJ6ADpQtJhRbRDVay0IFpTA5LjJgiI7Rn3kVSNVI8ihWiCR14AMRzHWh3sQeCfpEehrjhSek8961RSOcmyw3AF9Qf+f8Aiq0sMzQMnt3rzTBoMDkRnrNEWbqr8xbuYEgifcc1z0Ct9llvT42xuJPljgGRI7mRIq65chVAlT5hz0kfMOvEQcGKDbxHbAtjaMycbjPTd27CrvDz8divEBiSADAAOckYFdTrYSojqDyRxJx1HGB26j8aEa+d08YjHp36Gm+o8EEwL27PUeY+gAMEe/WmzfYddqqjk3BG8keWGJjyyYIzwSDHSh5JAvHIXfZjwdbpN11bYg3CG2hmmRg8r6gxOKf6Z9ouMcBDkSZJOeuP7Ude1FxkFsMHKKu7dCMwEDiIE9qU2trfEUoV3xBYmVbPyf1L/pP40q22WY4Ui/xTxEoqlmEESQQTAOfN+vJqqz4iSQzbR2End78Qf+K9ZQzF2fCHPDIQeAZ65iMiBIpXfvLuxbcI8HciMeucARBM8RWpewml0R8T8LuE7kCYUl8sJIJxGcx7Vnnvzzx3ETn9a3jKLAIN4k4JG0Y9IPJrMa37P7iXtFWky1sCNsnlDMbevmjtTIyTJMmGtoTG8vUz6zXta2zorKKFO8kADg/7H9a8oPID42I9VbImRljjjjOeYE0Vo/DyFBZSc4EgDjkwc11dTPQcVsj4u8HaBx16+1DW1Z9qKuff/Ne11dHoJvdE9PpyLvmM7SekjHaTTqxb2AkztUTk/MYmIBkV1dXT6Cxdh48L1Eo0BUB84DeaOWODHpg0U3iBIIghRjbjP4V1dSL2URd9g2hZSSwhVLAkQcEDBTODHU/Sr9XpTIX+sHqYA8sjkkz/AGrq6taMfZnPD/AGuXHUtsUMVkCSesBd0cdzTXReBfCyTNyOoHl5mCD1rq6icmJjjjYJq9DcDEzM8DGR2knFDajdG0ht07YO2FOOCDMevrXldRWHJ+gI2mMjg8Tg59KsZDkWzCnJVsj/ALh1Brq6i9CYnpkQSDJHcccUMuke421RkyeQBABY9ewrq6uTCl0N7Ph1u0J+ZhO5oOfSJyAR19fSg7eka4+5g3mJz5cn6se/aurq5dimqR2p0TGFC7RMYOMcmJpf4g54AwOBiOgNdXVqNkkkU25OSvPGeRkHrUbxYgSOOOP0murqMSuilLZYxHJA/Ex/en6/Zo2gBclbm4iVcECDgjGfrXldQOTGYlbCn0u9wSssYh8TBPLDg1prdyLYQBgqwA0jcMeXM5xIzxXV1JbLEtgl3RPdddo2hCCGMHcBmPmkEgHpFE6/wg3BGV5YEHzAkeUzPf8AKurqw6TaYq1Xg9y2lxr0OAIEEqWHJLhTAIJ6TNUp9oTcQIg+GRAIGI6AiORH1rq6mpfWzIbkAeKl1eWzG0kg5g8fnRyXGS0kLBZixJ2yVjEsDJyeCK6upfsY9nL4gSJKkk+1dXV1D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8916" name="AutoShape 4" descr="data:image/jpeg;base64,/9j/4AAQSkZJRgABAQAAAQABAAD/2wCEAAkGBxQTEhUUExQWFhQXGBsaGBgXGBwcHxwgHBwcHRodHBoaHCggHRolIBwcITEhJSorLi4uGB8zODMsNygtLiwBCgoKDg0OGxAQGywkICQsLDQsLS0sLCwsLjQsLCwuLCwsLCwsLCwsLCwsLCwsLCwsLCwsLCwsLCwsLCwsLCwsLP/AABEIAOIA3wMBIgACEQEDEQH/xAAbAAADAQEBAQEAAAAAAAAAAAAEBQYDAgABB//EADoQAAIBAgUCBAQFBAEDBQEAAAECEQADBAUSITFBURMiYXEGMoGRQqGx0fAUI1LB4TNighVDcqLxB//EABoBAAMBAQEBAAAAAAAAAAAAAAIDBAEABQb/xAAwEQACAgEDAgQGAQMFAAAAAAABAgARAxIhMUFRBCJhcRMygZHR8MEzofEjNEOx4f/aAAwDAQACEQMRAD8AFF9a5NueKBFhgedqOwrwRJr55kPEpo9J3dwx07VSfCybQ33rCzoZQJBrWxe0SKmcmjUHUZtnalCCNxSjEYsFtVNsdiZG/BFSubXAsFeOtdiJreCfMYxxebrECl1pNTT3oKzD8mmFjYcyKYTONVUNW5XwNQd27vzTm/hUW2HB5j6UDOqfNFBDe08i7bGs7tkivWre9NcNg9t96oJBEcH2qA4rMGZAvQVjaJgU0xWEAG1LDjfCO4kHmphhTGKXYQsY1mp65b60ThHI96w/qdW8QK6sTO+29FVwWFbRxmR0JaPVk1H6nb8qTX8UTI5pvnNwXLpCA6UARdudIAmPeaBx+XeHpJPmO5UdB60ORQQahLZPtNshvnSYA1dPrThcUbSjSZ/EZ3nvPvS/L8MdtEbAsx7AUBiMQY96n8PbjVx2gvfzRrmed2ryqrJpfoRx9D29KTuCrbGRSu400IcQ63BudJ/k16BIcb8xqkMtGUoxUc0O+L4rK4hK7dqDIipxYMWy1GjXprC025oO3dNGqp01QrbTcbeYQLFCfvWfggitbvNceIK1WqA/zSadGB5Nevazwfaml9AD3rLDkaoNLDm5XVC4LgMVfQiRIqpwrNcXeAYrjBPb3DwO3rR+IKqPLRvVbiIO5gAu7Qd6X31DNHSK+YlCATSuzdOvzdqAV2mqnUzHM7JUytbYLEGK+XbDO0Vldsshg80RIM7ILhT3d5py2L12dIqbYE02yqyStIy4w1HtFKCDG2QqzHc1X2LBAipbKpWrXB3lKD2ri9CpzrRuKL9wQZ5iprMMGXO1UGZWiGO21BpdANFe0FX0mL8JaIEGnGW2QXUkcETQuKIO4FHYZ9FvUem9KdiFJXsY0HU4944t2ltAOYa/fY+GDwoJ5PsDJ+1TN+4WJLbk9aNyTF62a6xnw7e3pOygfU/lXCW9U9pFZ8Wsagitpr0rkCEu/hYQW5/uYp9I9EX5z+o/8hQ+My4mlmVXTcxdzWZFhAqDtJk1fwhWRFGz8KvAA/vvGOgG0iMNluowRFb38iIjaadjFoG2ogY1SYkb9e1L+I2qok0BJr+nKgTSzFrBqhxV1SCZ25HseKm8SxO9U49+YzKdpmg3o5X2il6z9aJtOSIoiKiRztOsSKAuptR6jes8ww7Ksx1rgRW81hbQLMLUnahWwRiad3rQL1sMMN6WtGcuYg0ZMNhXuAcyOD7UXl+NJPhv8wp5ZsBd5EUkxeH/AL2tdt64ZL5j8hXaoViLECs1y8NR1u1r67V9Kad52rFurgatUDu5QQJGxFKr2HM7iqe9iYAjeRQlvDlugNcqm5gcjmLrOBBFOcqw4UEdawZSnSK1wV8hxNC70amMb3h2JshRPBrGxmLCI4r2aXtSHpttU9kWOnVbb5lPXtQ/DN3ABDKblk+MDCSelLbmFePEK+QkgNPbnbmtbGKUhQygARLDrv1o/N7viEKmyAdBz/xSsviQrBQP/Iv4dDUYuxAGiisuuOQPKYO0nZdhJ8x243oS4GERyOtS/wAa5rfZAgJYgjUzGTJ4j/EdIHrT8Th2AXrG4cWuz2j5ritebwnBsL5V08M25Zjt/kWgEmBHFEYTMQp3rjLsFFtR2EHaPrttzX3Msp0rI370vNpyk7wcjWbgF2+FvvcT8YAYe1EXs2dgBqMDalljDsCCeK1w6QxU/SsQGxcNW1KbhJxTHrWtm8OXfSoBJPsCfz4+tCYkxsK0xikZffubDxHSwD1hmUNHvP5VbixhmmIoY1Ob+IYGeR2r7axSMjEMNq5tMGHp2pXmeFAfUokNAYfrS8Vap2q/KZ1g8+tXLmgSp6T+L2pyt2BS7G5YlwIdIVrcFCoiI4HtTLwgd6pyqOkDUORNLF0SKeX7IuWoHpUshINMsPiWAqVlN1B+IbgaYnuK1TESKIGFA9qyt4Ik+UUKqByYVXC8NaLCAJilOZNpJMgAVS4Qi2AHG/apT4jwDXQzrwp4HbkUzSCL6R6YRVkwfC50g/FWmKzIMIXeaUZVliXCUIhqfYf4eZRAjmNMiZ9qMgBaBm6N7WL7OOOuDT6xcEUsxOXaS0hg4ggEfefatLNkxEb0vXRoQM3eMr1/VtXNlOsbVzh8ORv0pv4alaRlZOp3k2qokuj60JbwSm4WVSWgzHYck+levX9LlZppk9vyXb3+Ij06DfuJI+1c2bRjuEtgw3DXU8HQVXcbk811hQNKk7blVH+URJHttPvQTYfVbkfN/uhjdPi20AAazbOth1d21QT1gACtyYldSW7RqBnDA8CPrGG1TFTXxF8OszakPLKY6EqZ/PirHKsamnfY0Njr3iNpXeePSvMw+IKPAxuUGxheW2UNsR1H61qLIYeb6ihMsw7qxRtusfr+/wBa1xWJVCQ2xNTrkdXqaO04x+VW1tkrAqUxFgiGPtNUQZ7mlQdQoL4jHhWwsSTzH8716S5rAA5MBW3k2L0mKEzvEECwhYlBdSB280/q1MbWAAhp5rPMstDJuPlIYe43FehjVk80ZjfQ5B9YdYVRydq5xujYjekVzGEGG6USmJ8vSKX4fCxbeBkFGMcRiivSK+W7skDvQua3BcRCD07/AErvA2yNHcCPzP71ax2mOOYUtgg+lHrZ8tNsLhA66u1bW0VDvFec3ihrKiLiTK7Z8Mauaf5OEnfak2XX/FAK8Vje1DURIIZlNBl1HYR9wj48vxaDW+dUah2mCRSJ8w8FGQHUWiSd+m9C/EGeF4wxEaYmPbiscry+5iHCoD6n0p4XSgF+saQeAYVgLQJ1xBH50RijraG+9GMNWm0oCqkgR1Pcn/VD4nDkb9aAkpQM4GuJ8u3CdLEkldtyTHpv0pnll23qJ/I9PSllhCZJPFDE65W38xG0b7jpRaTViA1tKbHYhIAWJ6xQNzEQuxrPJcKzJJ39awzDDMZjivNyINe8mIk9dBa/q6Uyt5rpV8OAT4hERzMjaPeKLy/LRHn2PtQHwzm9vDX7zNbe7iA39s86QQRsI+fVC8RHrXqYUXNSnpKcePUpPaWGS4UJZ8W+RvsqHqek/wCx9O9e+HvhvXauM7xce4x2iNth/PWovDZtdxSeJc2EkKomAJ5+878mmuFx962JtuV34mR9jtQZl8xVowsFBUcfiOb2UXUcqAWA3le1NcrsBAXjcd+aCyz4kZW1XRqHErt9Y4qhtY/D3ioU+ZvSCPepPgBgdBF9jFnGpNqZO280a9iNKjSRGknvvsfQiRXviHDazrHMbjqCOR70+t/DgS4zAyCNu4gyD7ik+d44W9ZaJ4aO46/URQZMTKQGFGAb0zT4fTQN+CKLt4JL9ws7CF6Dn67fpSjJ8w14ckcqTAqNzXN76ybbFSSQaLwWLIuXzj2mHaUXxUBZuEJtbaY+kDntNLbOM1qVPMcUKt69ZXD3NCPZu6zouDUJUQ3WQf2rTMblt1DW7BsNwdLllI9ARI9t69XLiKDn1+8bnUWCIozfCkqNI3BCn26H/X0FDtkl1l+Zh0iapcowciTuT39KprllNSQNiJP+qAZdAEXlN1In4eyNtIQyYkz9Zpraw7EgAcH71YZVk0ktwIIArrE5aFZSo4Ik9BO3+60576cwaJAMFyl9KkH3pRnGNg7GmOaYhUYqpkxUVnGIMzUC+HvLri5plTtZeVMr+VFpnH91rbRpfcH1/gFBWMuug6WGjtNez7JnRAy/Mu896pr4v1lKgEzHN8vD4gOhEMN/SqvLs1tLbNuxp0qNLXOrHrHpUfjMUhw5cSLjiNI6f80Bg7RVFWdh070zEpVAD02lCgYxZj1MTcN0m2srPNMcVfkCee1KsDiig3mKwu5jqeelbkXUfWTfE80YNf08bEfnWuGDNBQNrJldPM9IpfiWDxvvVH8PlpBSRp5Ydo83Ppt9aKwiEseIxMZZqE+ZHkj21a9dd0WS2hY13JPIBOldzBY7frW2YfEacYdQq8FhuxPHzzx9BQXxJj9bRbcm3pAXaBtzH6fSpvAK1t3DA6CAQeknkD9fpUpY5AbAB/ufr+NvedlAYE9Y+wmLLSsSfWkOZZs9kXAiNbMXXuPtLndLY24RQ5IHdp6CmWFuBSZ4P5VnjstGIS4nDEQrfqD6fsKZhZcO5g+Hy6DpbiY5dgnXRbG4AA/KmA2JBMKPxHid4E9yQQBXa5h/SnxHUsBChVG7NwAPrQV1ziLypGkL/eugEmGYkonrpk/Wazy5CWPHeaEO5bYSow1lPBJPMVOX8wRgptBtMnzHYtvsY/CI9TWWfYpgq2FO9xghI6g8/lX3GWTb0iNogCpseMqhLCyT/ac+MIgHU7/SWuV5y6W5a5qEbat/z5qXzHHeNdIYRq+xr7k5ct4TqfOlwDbroJX/AOwFZZdaZ2QONJXf3NMwYXHmc2OkSrnrKH4IsC011bg+9a5R8Ni89xrgAQnyVJ434na3iRtsIBHeOnvT/Ns6uXbVu/hmK2Tsw9e33qwMFIsWIbJqXUvTkRH8YYQ4e9bVZa2jHaZjUIPtzTK5YGgBhvyPakN27de95pYnvTVsyCaVcaoMTzArS2vYwGfWoHadYJzbMHZWPlPb0o7xyjaDv29j+x/UUh+JM3Vmt27ew5J/nrXGFvuxBY8GPp1/npU2bFp4gA6peZbmelXk9Bp+m1KMV8RFLZtbksDuaBzfGeAo3DT6/kaV5jeFxA6RsASOtK8OCwtvpNDESkwmWl31ncEGT9Jqax+AljPANUfwfmGtHk+VF3+1TGOzMF209TNPQEGoJ2MfZdnVsLpvEvHE/pWGMxOt9SqQgPy9xUjmeOC3COg60bkOOfFX7eHtAl36xsoHLE9gP9UWPwxr/TFH0lAcjeaZ7ql762wi6oQRtPX3FLsBdmJ+9UfxdiVe6LCf9PDygP8Ak342++30pH4IU7cdqNm0jR2m64zLqEIETU3irZkx+VMtBbgbUNfJ2rFyGKfGRuOJ1hmhZNOsmzUnDi3bI1u7Bp+kH2ihsryo3AQeTwR+lM8tyX+mOhwQeh6z0NZkRWFNG4sjL5h2qUWV5RZuWirxqAkHrH7g/qO9T2PwmzJzB2PtVBicQlpQQIaeJ+U8EE9Qw4+lJMdmY/xg1Llu9ukAGtjEP9LcPTijskusHCttvFE4RLjFdHLbAfr9OD9arMv+HgGHiFS3O371zedaIiiCDFuKy12v2Lg2UMxbaYZVJX8wPvST4YxyrgsSQJvPfMnsAq6f91b5lfVNQDbHcejD/ioiVUOLQCqXLGO55+hikeFfylO21/UypnLY9P71/MWvpJUsJZWDA+tUQuggXGGoJ0pJb0NIPJo7xxpGkSy89iOx9aezMBQ6yUsTsYVisyN207rFtkhp4kBgCqn/AC3n2BrTGYi212LbD0qdxuN12yoECZI/LmurN1NK21/6pOxPXsBFWY11UOKuEE1Lf3nOeZQrXQS3MnbuK4yy1fEWlDG1rLBe7bH9qIwRJuqLgnS2/TY81V4654JbQysoAYR0ngT9KzI4xrvvXE4kgkRZniXLdxXCRpQSOTMenSoW3nvncXBszGT2mrvNc0xbILdlkBuzLESQAAOT1qAu5Lda6yXCXYjZgsA+0VRjAZbaKvtGuV5jbt3NDJqaYE/r/umDYqzrZdeknkVt8IfCzuqm9bKMvlVmHMfKPtP2rH4iyjDDElmZhMDTxvQllU6T/wBSjF4d33Xj7QXMkAUFmnUY/KQf52ozJsqm0RqmSQvel2OvQ7Itsnw/L+29NcgxBtRO78+gpGQUK4hHB1sGP8Fl39NhXSYe4dx2A2E+9JbeSBWhtyeNO5PeuM3zJ7jySQJH5d6N+H7d27dJRgrIk79iQNvvXfEUDb7xbMLoSWx1pSWPSaOy7OhgbF0WRGIuCDc6ovZfU/zpUXbzhkIR9wT/AA1rZsXGvbyytvNXJiKDc+0wHa40wmOLCN5PU/rTB2IAmrLIfhNCi3CwH0/3QuZZWk3FBBjtUOUgNtMLVJLxnWDPlmaJy24Bc1adYB1Qdp9KJ/8ATiFk8CjRcW2usIQwoVZWFSlSSu5heX4+yHlQ6MDJUgEDfoZ4p1mOZ276eI22jZYIOpif0A/WojHf3CNHz9h19KHxLeEwsmSU2Yf9x3b7cfStTHpOx++8SSa9I+vu94kbQBsAe361zhlAdRdqYu/EE7IpUjrxTCxfu3FViJI2/Y0WTEeWEBWB2lcL9u2dSusg7Kes7H96JwGbpbRuWczv/OKhs3wtwguAZHPWKMyS3dUK11TpcQdtmI4IPeOfahXEClTGBP0jYywNx2gUFcuIRHRiB7zQ+Nu638FJ0jdh7dKLxeGOi3dQbBlDem4qYJopTyf0Ro8lDrFGHR7d9gVLIkn2HvTb4dxL3C4Fvyz9aprmXg3L+kbXLOsA7agBDR2P70rwWWN/Sm9a1WlU6WnfV0kCq8VMLqKcXJ74gBtSpETvHvTD4G0W0u4l1Ju6ClnadzILD1Gw+vrS/PsGWtllZrpBEkjcDt7b0Z8NPdXSUUOlqWYHr3H5avpRghAI4sDjAH1i3AamxD6jvMn0PNUF9rvhM40wxK+bkH9usntWC5cy4gymhm6FgRv0kEiaGzV2QMu+54nt122PvUTvryV7RDNvcWYvMWsXkUqXuEbIJ3n26U3y7/8ApD2yFe0jAbdAV9BSbFY+6mo2FP8AUMAniAb215JG06j6cTW+C+G8PZs+NjNRJbSFDgNMTJWCYr0sH9Pfb+YNG9pS4y+Ls4m3edrJ/wCpakyh6EdxO49qVZjJGsv4ktpYncxsQRPv/IojBtl6ENabFBTAnYIe4kgneiM4wuhVxCr/AGLm3l30zPT8/vSMoI+WGCx2M3bKTctkDyvqXjcsCNzHQhtO/Y0jaw1twFdde+pCNxvBp/ic0gFrcC46m2InYqSimOrH9SKksXdcSoGt5BFziY2O/YxNLw/6l6uBtOBOkiNsRhQoutduDVpBtgAwx9CNqysM9oBk32/CeZ/nFaZRlgxGtCxRgoYSQU333MyOm4nniibCXEDW0tm5EFrZE3F6SAN3Q9xMda18ZPEE7z8gy/DG5eUHcAifav0N3CQUWYG9K7GWDWWRSO9N8rwkk6mgR1q3P4kOQOIQ2NQ3DZ/cVdJmPyFELjZEHr2oHUvH50mx63WJNrheTUigFiB94DAiNHzaHa2RtpXV9yRH3j6VhnGPt7AMYjcUhwtzxH1a5bSVZepI4NUuC+FkvpPiQfcUfw1Q0Y7IQaI4qCfDbFnckEoEOo9gfX1rTJHS2iG6mtmdmg8ncwJ7xTTNRaw2EW3auTdZjrAPMQFUj1JJpThMy8FV8UdOe38miJ0kFetQmNYh6x9jLlnFAFbQVY7bkg7g+v70Tatots7aBp2n+e1C5fcDCbcGTM9Af+ac5plwFsM7KQO2/wBKgyZ2D+kS23mnXw/iEfCePYGplDLeRuY/45B9aQYT4oW8GsENbVDPMgEHbncdvvRtjN7SJ4a/2wRJI6nt7Vng8hs3fEvW28NCRq1qxjrJ9D3phyAqWawDCU9RCfgzw9d/xgpF6FVhuVPT1AP+hVHgcpUWrtpjyZnpA3n8uKBwyLaOlEthWCg3NJGkiYb2O29dZpnbW0Js6XBOk6phdRC7xuYMk9OKjzF3yKqnY1+/zHWHcHvMs4+JbN0tYsqz4iFKGICATtxwRIjrqrPxyhUBSwIBVGJCknvOwb0NR2Azo4Y4lrMXbz3WHiHjSONudjyPSqP4fz61jV8DEKwuDeZJG/JU8gjfZtQ9RsK9bIpBNbAReVgWMDzLF3LZuIAZvafmWO8gdI3j6ULZxN6wMRpuBSoZFTVwOh0/KREjfuaoc0ytDctWBcYz5rciRzuJ6DYz60qt5Or3riqIa6W3dwoOlgAN13McDbnrxSddHvAB2ijB4h3SdYY8iQQydh/ua6xt4giWLONXzj7Qeq/nTw5SLMm5bOozuGj5RwPKyuGMduDvS7GWvKrR5SJZDyh/2P8AmksfNdQmoLuJhh8at+0C4KaAwZVgaSCxMHkjmJ9Ke4U3kt4ZrNq2FVPC8RzuT5i5nmNt/t1ik+W2VQ3G/DcKADtzqO/4Qqn70lzDMsTijpK31t2dOkWwQungMT1JIn9OKr8PuxIG3+IWBwtzv4f+ILS22PhTpJcrJ09IgDcbAzv1pnlGcm/JJC2jJKgwuwJgAcHgT61GYKwLTzqMDYgjeD/sdR2NU+XYPwLYiCNRgTzq3A+gjf1Het8Qqcjr+mT6t4ThrbI91W+ZVBWeQXZNLD1hh680LmuEVXe0xbSvl7GZ326Dnb1ozGY1bs3RpUm2ikAyQwaIOwgyJjfaN6X5vcdrzOjQoJLMdzuIGxiSRtJiJrFFGuId9YVbxwiNTKTAIDESoG0xyfTiBxXsRho8w1wDCvMBiRO0ERt2nj6VOKrksVQoeYdlKn2AaVPttRi4i4qKtxQFPmAlSfeVJ+x39BR6Co2iy0scxwBsjVsSeal7eODMQO/2qpa74y+ZiSP5tS7BZbatC6Ykn0pOhbNn2hmDZqipoAHzLMUt/rbmgoBAO1H4rCM7BW/Cu3/FL8ThbgURMzttWY9tjzOaDZXhRh3cuhJfSqQQN2bkz+GAePSqK8AjShHJ3/apa/fdyhuAwLyDb7fqatMsygqzFiT2tjcmPWj8R5qLGGa0ADr+YkxWWu5S8AAPEBCk7lVABaPU8d6oLmS2rkW5DahsTwvJEn2n7UXhcgN50LeW1qE8/h6TRBwPi3ms27umwpZpbYSB17kVJmZjQvcQsja2N/v+J9yHJbWFtui3EZn2BHSsRh70pZWCHcGfbapnHX9N8KhbsdPy+/tTZsWAihbji5PXp2IPekuuQsGY3fpAXkqYTmeUnD6NdgOzaol4Ag7GOv8AzQWB+IjexEvbCkIyzJ0HSOw5PaiFxzYnE4e3fbxD/cJnsqM23uVFa5RlS3sObiaGdYbRMNBUEkE8xJgVUU1Y6rau84oQLEyGPDiAWZD5VPAMfh9KMxOPtE37QveGqoE2BYvMEv8Amdp6CvYDMU/GupCZCrC9DqA9W4PHWkDYB7iO9u2zb7sQAB2UEkSx7CTS8Ci/KPzOUzPIsjw73yRimFtTsosGQPWW3HcweftVXMFatMHtqug7eJbGzejDgMN6TYH4aZ7aO9y3aUruPxbmQxn7bU1xVkrbRUvLpURISC4MfOdg0EcnvTPEedCC3767TOseYHBB79m4u+hiQfQqQR6bwT6iluZXktJe1CFU6brzOomGKJPEtAPovpQll2tJ4inVp/xkaT1+kdKRYzMMOTquXQYJdUAkajtJkxqjrB61L4PVp0HeiaP22nAiKsLmd645uXYCzsiyIHAAgbDj3+tOb9vUltxvMERAMGR3idt1Pr6Vncxdi6om2O+wUex8sH/fNEWbFttSq2hdOpF3jVwwBPWqcuQXxRnXqEX5xt4Xhq7m5wgB3gb7ASY2P1obMsVcfwR4pRUXcaNKg8kEAltuNWwoHGYF3dSxKKs6m1E+Uc8dTv6mRW2U5mBfdf6e2UteVAp82oNGrxn1bAEtxGw2qzDjK46B94AnLZaNY1rrY76kJkx6+s8xROHvAahMrphUO8Sygwe+mdz2rvPWu+JrV1uoV2uKApO8lWiNUcTA44rC2ttl8pA9DsQRyAD9/WhYdeYJ9IwbAKUZxH9x0BI/yWC37z61PEswCsXXUTGkAtM+WAeh+9PsLjlNtUY7ozGe8xFTGKsPdfUr6VVzqbjSoHQzu00WHzNvNUxiLSeJoPkKnzFvIAeImTHuT1+xGPFoXFS23iDmQS5WJnbiD6UozS3bTwjcDrbIJRF3ZyD8z+/H1rYFtY8FNEjjY/WZmePzqh02mRvYW4jyDuNiDW9zGXVZthB5FZ4jVuSCG5rXAGCLl1hpJ3XqagEcRMTjVe4NJKsBwf8AVMMwxRAUpGrcMOg9fal1zDLeuDT5VklSeQAYaY9x+db5xbKwU35Bj04NY5IIPeCwoQHB3lRLniKbrvcGmBx6+kdKqbecCympWIxG86hIg1LfDV3chgNWo7mhRqe666iQx6Hcd4noRt9qY66zR6QVN7S1wGbNpg3YYAkFR8x7N3FG2s4DlVbTbW3O6CQX6Ezx/wAmpbD4B2OwOg/Ke/betbdpkuNbuHTEAxuST0Ajf6+3tN8M3cY58xnWb4q0uKKnWmtSzbBtBPEDqJ6bbUvweBZr5DvNqJ1J19I6fWu8VhGe8uomV2Jb/HYeb0G2/wBOtEX7lsCLVti50qCrNMgQ0KOdRg00EAbczXA2lDltu0slEt+Pwl+8SoQFdJ8NTyQSQD1Dela5TnyDDWlKBv6cJbaAG8+gnnjSAOZ5NKcAptYjDPdtw9y4u7ag3zCJVhEc8eval1/Mr62v6UwFRiTpjiTBkc7UwqTj03/EPIwKetz7mudBEa5oGgMWj14A29aCy3PLlxYIbw5BIXyjurb7Hf8A1W2f4V/6S0oP/UALW9t1tsYYHmC5J4j1obOseowFmxbVlaX1sRE6WJVQRyNxM9lpmPwyBK6xC81KMYrzBQqsxZZbUx5McSN+K0vANOohVAlmg7ddo5J4iCd6mrudq14eD5dK2ttj5vDUsdiZEk00zzHGxabDiPHZQGO58PUNwQdtWk7np71K2B9YDTTtMLNwXGIuKDYE6A4kTyS3O0RIXuOaC/8ATXxFu26YU2beoJrJ3uMZMgHbSACNgBWhx62MLOkl1uaVB3BIjWx2Hl0wIrCxexGMxGq87uU2MeVEVhwqiADE78wDz1rRNI2nXU4x+HREU2wwAOktbhQx9Qdp9gPrRmVYVrkM0wCdJPWd5oLLMEuq+ST4dshQuxlh8vPQ7fent7FaEg7E9B0+gpHimIrTyZi959zZrJtAah4huBQJgRBO5OwEj8qnMgwxFu6WtbOW87sYYnlVAgRvv19azuYK491WnUs7giI+1UObWrRRQOV/CJjv19apBOiuYN7wK+U8PSqqOWCImhQTyACzbdZneeBSWzqIbQxULyxEjboO/vTEBbk6iQQCfLGwH+6DzW5cUbIACAFGn0iTG0xQY9+eZhnGJzJSJLLMEbmOh/PtSd81B+XgQYG+81ymU/23vXAhjhQTLGY2A+vPas7+C1JqtqWQfMQJIHHHcdvSrEwos4Te9mpfU77nT5ZPqQAKXDHEWyOpI3Xke59aBQ7xzTj4bwVu7dh7mlIOoR5thtE7HeqTjXGCYwDep+551/Ttd+XzJyB1kenX96S2Tb1sHtg+JsqHYr2M9KR4bGXHfxJmZO3f9q7XNmvXGZwqv8ob0rx1O280sb3i/FYe7ZN3WsNqInsvTcVvl14vaZtQAUTv1jmPyrPOUNwBS/l6yeYPcVzg0Ukoz6QRpVRxJEGleVlswmbU+/WLsuzpsPda4ltWnuJ59KfW8uti8mIvaApOoqGiZ7AcwelK7xWzC4fU5K+cspkHrFfL2V3f6VLui780wVMgf5e1VjuIOkJvyZXYLO1vNcRyETfQFHynnbbYMeD0b3rn4fydLrePiLjypaD3PCj6CSaVfDTeZ/KCGtsrCNzImQvOocwKpMFjC4thFWDAE76jEl233brHpFTvl0jb2+/4mt5jqM+Z7lNw6cPbt6r1wHQ2uAg1ama4fxSBGkVOYvENg7QdUtPikuaXVgDAAMkHlWDCOR36im3wljGuYl3v3WhBDXJgyQ0KD3IA43or4lwlt7bNZWxbKnUEa4xaSZcgfIC31mmjSvb6zTuIDgviUkrcxAkXBbOleJDFkIZyYgyZHrSLH2vDvXk1ExevBtQMaQ7GdhpPzDbbdtuJrnL8aiStweIhKEyvmUqPKJmYGoj6CmPxDhUnGEv/AH2vatgRqR0RkB+sx0nrRBRpI9ZoF4z6VJrOM5bWj6HAVdK6wQPDjgTyDM9t+1GYwBlsKqsptqxIL/MWOocmAAABx37iscBlbYp0teJAAnc7KFJ39Aq7x6UBhcOouHwCxtK8M2g+dSY1ceXuNUTT9PlsRAhfw5dNm4WUy25QMoOjnzesSDv1E0zzzDG01q7ecEXASqiCzxuznrEnkxMnbalj4hMPedFXUQraSONmBDEHpA49d6+vZbEMl4tvbTSoJ4jff03pWnUdR4qHRMGxeJuYm4LY8oYBV0iIAOwnk8n70xwFu5hw9p2BXYnTvHbc8msLeq0qvpANyPN/8eQu3lnvX3NMczqQkAx05J9a1iG8vSE9dJjczF8PeDfMrGYiJPTY0zsYkXVGrnmlGZWGugMzKWUCPWvmV31TyfiJ71uTHaWOkWuxlRh14jpQ2YWypZj12+9d2sQE5NJcbjRcusZMATzA271HgRiTMIn3KrehtIO5532ImarczxNrTqAgxx2qIwvxKAd7XpMVris4DwY27U7Liy6hCG4hdjEW3XwCsrJbYb96By254WI0WSQjA61O8xWmT45fF1KIEaYPaj8hwCjEXXJ5U6Z6TTr03Z6Qbk5mltVZmt21Mt7/AJjrWN3MQTvhkW4eXkknvPvVPj8GlsG8xEDj78x3pRgj4lxnto2k7Ej9qeuTbcTRKjA2RZtLvCncb71hgbiu7G1aD95/U/uaEt4ubJtuSW6bHai8htG2kBhEksen2qG1FloYAJowi5fsoD4ihyD8qGQD2oVfiJCG04NRG+ohZHt1p5iMJNsNbtBVKk62/wDcI+aPWp18JaBL+KwAHExFAqodm/mY4o2JtaxI1q66gHEwCQd+aJy/NAzeE9y4CNZtnknaQh/7Z70BYxa3E/tamUEjUF6iDv2nVt3iisB5ncbTbAKjjUZE+bncT96HTR9owPpa+/P1n0YpQQl1jqJJUMkHY/5A7b0ztYZi9nQXUagzsgMgH5juTMBueYrYYtfBW8dIclg63B8pjYyrdYB33J+9c4G+NnJKrrBjVp6EbRsd4E9uZomcct9Z3w6M2+LMlu6i1hytkDQzc6JQaLjEbkg/Xy1NLg8VYhbxVyRKPqkOpHlIGxPE7idtxVPmGVYh7q46xiLfgFFV08SSwUHkadJ80GOlSGO+JjaVAQr2mYkqDBBXaVjg9ulUlCwAUczgKFw/L7N285Nu0tx7IDsONUEnrHiGAduw2rD4jxrNfVkGljh7RO8zpXlv8W8o+w3rbIcytOVNwFBcnQ5YrpeIVww20hh271piseXwoZ/7TgMrLsDoF5nXSW7gsB/JxVrYwgAFb2/mIvhnF29bFnmQysBJDKw86sZXSDxPPUU2zvLsAEa7l+LKFBqNm9cYAgHptqJ5gMaDvXVwl5YRWW4pR1a0BAP4tJEBtuRtWWYWEw95EunXYv21u2xyFngMSCJUg99o71TWx7Sf2ibEWGfE23fZG0kkgxv6D9Os09x+NVblqzs6r5SVhZVjvyI1TB1HcV61iQpD3D4rDhtgNiGBAI9PzND3b1t7cFIUwTp3Y95PMT9KTq1UD02m7wPNrxQkrJtAwJMxX3I75LhmQFWBWd9p61kbFlz4YLIdgNZ+pJ6RvsI7U7yzQNdtVGnaD39qI6VX1mCLcHgjrYM0oCen5it8TlWHtuGDs7EzttFFpZi55G5770Vh8rtA6nJZvtWDJW8wmKsbhmdNQJB7elJr5FlhrWQfzqrxl1AYXak/xMQ0aQIHNdicE10nHcXDcDdw7rqVQCOQaX3tDXNKiFb7CkVi273Alobmn/hm0NyNf+NMdaqEvE4uYM27kTBG4PQ03wN6GH2peLly4QTAjmvmDtarmlrgU1O66veCRH2Y4C1dZfEf+2vCzyfWhrmYrahUUKvSBtSLMsNdDhZnfYilOIvXUYqZI9acuNm2uZP0PE3bl4MEEsPlZRt9a+5JdxDA27tqF6soB3HHlmapWxQtA6lHjQPIg0qAODtuTS23mN4MX8qjfTI59BtNeYHU+UiOdtU+2sQXCW7moIhMAeo6DmaU/EeXtd/p1W3/AGtJJRRAnu3cx3rnMM5ueZ3ZVIGx2/k+9JV+ND4TBASxGlizTv3Ap2HG4vR94BaUeV4a3b+Z/DRpVvDALHbYBeu4AkDaRRDf08+VLgcH5mYSR0OkcH371KfB+W3Lt43bq3Wt8ArtMnffn6Cq/FYazZXU3h2gBuC66j/47tPvQZsZXyg2YR4EY/DQslr7XTN64w0LcAKs27KWgdCAJ9aUY6/dcsZViSdQUHbYGFkDYdxPB3rmzjbYDm28neDE9OvIj19qSPd2lJLEkEFtyTydIE8b7c1mPUdj0hh9hD89x1tltWsPOr5rq7AaQNz6T+tTecZajEolvSN4iSNhBYHoZnbinNpTba7Gkq0BrhWSJBChRPU9RSPE466NBblAba/4EA+g4I5G3evQDlyCu1TMpo0IywL3h4d2FdrNnQVIGmSzaRGw1BQIHSZNZ5/hy9hmJGzqzqOkiTpPED/8oPLsa4Qm0FN8Fnc6oAWACQp2hfTc79qoBctNl9y6wS7ruogidgqyVHUHkeprGtSCe87ECb9jEOV4VsRbLlXuqojyE6iflAjninNvJVvWUUeKvgyRbbcqDAOxEgGB9hSzJsne2xa3edJIgLKlTPykHr3qvX4iZhovkOw4Y+Vh9eoocmZQaBMVVSczj4ZNq3KK7AnUxBLSOJXtA2j0pDluEdiiFvm1eX6gA/Xt7V+o4TMpGkHYAxv+tI7mVrbxHiAf2mAcx0M+YfzvQDPqBAP7xMsiTWGteC9w3AviKSsbMTHJA9o5ozA2/F8wZULA8nf7DisrNgWLt9yAzXH1BxvpU76feu8twoQXro5uqVjaPQjsabkCXuZ1TLC5cxYlWiOs818zDGNbgqJY7RWuVWStvSD5yd6xx9i5qRVWXJ2oFa20ibBbS3SQbgI6zQmPsX1YlQGFMs7w99SlskSeSDS7NMe9qEFNVSGqh7TouyzMDZxKuwiDBqg+JmW7ovWxMHepG8xd45JMU/xmMayippmelUZVNrXMKP7FxQgb0qIxGJ13iTI32iqIY4OgDDTSnD5eouagZE0jCyqWLTDVRhgy5uJBLe9FXMsF5nJbSR0ojA2NDal5javmJfwwSeSeaUMoJ2mcyzsmTJ3Jam2VWFN15VTDLGw23HFer1ed4L5oUgbo1X2DeYG4ZB3/ABetJfiO0q4gqoAUXOAIHPYV9r1XYPmgnifqti4St4EkjQuxPqahcXZU3FBUETwQD/lXq9Uyc/eFDMNZXQ50iZiYEx2ntSa1cIZCCQdDcH/vI/TavV6hxHc/vSEvyn96wXNmMMJ2ldunJ6Uqs3CcEZJP9/v/ANter1eng+T6iFmheU2wcRiAQIGGcgRwRog++539aMzy2ExBVAFXwEeFEDVB80D8XrzXq9Rvz9PxOxciMPgHz3kL+YsCTq3kzyZ5NMfjlQBbgDkj869Xqif/AHEBuYo+F7hNkST161XfC51KwbcCed69XqU/9VouJsYYa6Bx2pPiTBEdhXq9RJxOmmBPmFMsV86+4r5XqxP6omRR8ROfHXc9KUZ386e9er1ej/yTek4yVB/UrsPtTfPB5/oK+16hyfMPaYYsUyDNKsCx1nfrXq9RY/laEeJaYHpSrNmOsV6vV5+H+pME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8918" name="Picture 6" descr="http://www.mlms.loganschools.org/%7Elduren/PROTIST%20INTERNET%20LESSON/algaePo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838200"/>
            <a:ext cx="2962275" cy="1966951"/>
          </a:xfrm>
          <a:prstGeom prst="rect">
            <a:avLst/>
          </a:prstGeom>
          <a:noFill/>
        </p:spPr>
      </p:pic>
      <p:pic>
        <p:nvPicPr>
          <p:cNvPr id="38920" name="Picture 8" descr="https://encrypted-tbn1.gstatic.com/images?q=tbn:ANd9GcTZvDCwQYWcTJ2SCwjZne_QC5T4rMR_ci8Nr02wPBxi-5xOSyIx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295400"/>
            <a:ext cx="1543050" cy="1582616"/>
          </a:xfrm>
          <a:prstGeom prst="rect">
            <a:avLst/>
          </a:prstGeom>
          <a:noFill/>
        </p:spPr>
      </p:pic>
      <p:pic>
        <p:nvPicPr>
          <p:cNvPr id="38922" name="Picture 10" descr="http://w3.shorecrest.org/%7ELisa_Peck/MarineBio/syllabus/ch6producers/producerwp/ian/Dic-mrp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371600"/>
            <a:ext cx="1981200" cy="1415143"/>
          </a:xfrm>
          <a:prstGeom prst="rect">
            <a:avLst/>
          </a:prstGeom>
          <a:noFill/>
        </p:spPr>
      </p:pic>
      <p:pic>
        <p:nvPicPr>
          <p:cNvPr id="38924" name="Picture 12" descr="http://blog.hmns.org/wp-content/uploads/2010/02/800px-Dog_vomit_slime_mol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064880"/>
            <a:ext cx="3495675" cy="2574046"/>
          </a:xfrm>
          <a:prstGeom prst="rect">
            <a:avLst/>
          </a:prstGeom>
          <a:noFill/>
        </p:spPr>
      </p:pic>
      <p:sp>
        <p:nvSpPr>
          <p:cNvPr id="38926" name="AutoShape 14" descr="data:image/jpeg;base64,/9j/4AAQSkZJRgABAQAAAQABAAD/2wCEAAkGBxITEhQUExQWFhUWGBoYFxgXGB0aGRwcIB0YIB4cHhocHSghGx8lIBwcITEiJSkrLi4uFx8zODMsNygtLisBCgoKDg0OGxAQGywlICQsLCwsLCwsLCwsLCwsLCwsLCwsLCwsLCwsLCwsLCwsLCwsLCwsLCwsLCwsLCwsLCwsLP/AABEIALcBFAMBIgACEQEDEQH/xAAcAAABBQEBAQAAAAAAAAAAAAAFAAMEBgcCAQj/xAA+EAABAgUCBAUCAwcDBAMBAQABAhEAAxIhMQRBBSJRYQYTcYGRMqFCsfAHFCNSYsHRFeHxcoKSohYzwlMk/8QAGQEAAwEBAQAAAAAAAAAAAAAAAQIDAAQF/8QAKBEAAgICAgIBBAEFAAAAAAAAAAECEQMhEjEEQVETIjJhcQUUFYGR/9oADAMBAAIRAxEAPwDKv9JlAgeekk3aI6+CzSeUODg9RAwGDCeIz0SUgLIS1hTcDsYfTBtEFXDpoVTQScWvBPR8ASuUVGaETHIoVbEDzrptyFKD2LHLCJaOGTp/Mh5lLJKhj53beNXwZ67Ba5CgHILbFrQ1Fn0elKRTMWFBPLTuOrR0rgstwKDzYY3+I3CwckVuVJJvEuSaRiDauBMl6VpD5iDM0LYUk+phXFjxlECqSSY8mSyMwWm6RQH0xA8srLfnADoYlpeOkoN294fmaEpJFQsHMcuyXCvaDQp75icNDMya9to5MKmBQW7O0zbh8CHP3qzNEciPI1GH5M0AEGOZqOkNpESpCqYAUhTlPKAOUmHl6MKloUnLMR3iXNAXLNtnhzh2nHlAk/p4Dbo2k9gc6VQ2jqTp1ekGJ2qlJDC5gWtcxeAwgpi230KZKTuX9IjrKGsC8doqFmjibIIvBs1P2MQo9jyMYUKFCjGFHSTHMKMYnaWY8RpyWJjhCiLiHJ86prXjBPJhxHFUTeDaMTpqZZJALw9x7g/7uoB3BwYACAiWVXhQpc4gNCgmO5LJIKsgixFut471M9U1RWv4FgB2EMGY4ZnPXeHtOklLWZw5PWH7MTuFS0KqeXNWx/ARYbAvk7tByVxRaiECTOQH/ilKWZJDOoJTm7v2h7ScK1OnlSDKHNNV5hQrCbgJJOxIH/sYuul1s5cmbJmLly501ICubKfpUQQHDJJzu0a6RKTBHBuB6anzBUuW5BM1NIWdiHuX2j3iaVJmpkyElSypgkEWtuVdgT+hFg1AlztTKkJaiQDMWAbOGCAbYBdX/bDg0ypM1eoWlASJZpAcrKsrUbM7AJF8esbkTvZUPEsg6aTMUZnMCglBTZ1Pykg3x9ooCpv0msVAj0A2t2g54j4n56RdRKlFS3/nJLPbYWHYRX5unKCUqBf0/TRlZeKpBA8QXSXmDLtSHL3JxYf5hmQhM0lSlM2wF+zMGiAsrURknA/xEzQSieQlqj9JLBXT4v8AMBsNHUxMukslVmJ5nYflFg4P4OSuWpU5SkTCeRDPazOQ+Xbt7RN8JeEK0qmzaig/SjDh2JVbHpsoRp+k0cpA5UgFLDAbIYk3cdO3zHPkzqOkrAzMJvgI2IlrAwajj1I6u+I54X4SlqTMXzUpdG7qNnY2CWt1/KNb0K1FSbZqcMOpAuM2D33j3jOgSZaplk0JUS46JNyGwMh4l/dOLqSArfRhfGuEyJKKnNRPIl3cbnFhELS8BWuX5qv4aT9Lhyr0GW7wX0ulGunzJ05RTJCglIFrMWAOEgMHPVXUxY9dxKVNBSlNIBSgrIAlgtZI3BjrSYW60VCT4XW1QUCnsP8AeJSPD6VSpnOErT9KlFkq7D0xFn4NwQTnStYoSOUI63cqsXxte0XmVwTTNSZaAA5SkpB7+7l/YCOTL5MVpDK1sxBOinoQwlu+4UD/AHiPI4fPIYhSUiPobR6GWEimWkOL8tvc7OTthoHeINDLSKky0lzflB9gGYA9SWtm8JHy71Rv5Mb0/C0hBUz994F6pUxJcJNN9o3nTcO00xN0JNh+BiM4NrvuLZ3gXqfBErzCqXNWgkOxIWgO7WIdvfeGj5Mb2MpGGy5zEmPVEFy8aBxTgkrTmidLrWp/4lBoUNmItaAmn0IUry0yEMC5UfqObAjeOtNNWheRUimEEGLxp/DctalDy2b+q59APXdhFi4Z+z7TKcLKwSkkAEAhiR/U7uIWeSMOwJmSlMep9I1XVfs10xcy5s05LGk//l9tw9omcL/ZnpXqJmLFmCiKSLP9Izmz/iETfkwQTHQkksPiD+j8G66ampMkttUpKSepFRGP7xtP+hypUuiUlMtOHQkAliBm7ksGLly3SJM5aZY3IdnLYY2D97Nu74zJ+S3+KBZkWg/Z5PNJnqTLSWsOZVyzbAHG5zviDWj/AGaSwalagqF7CXTfo9Snt2/xFu1CxPCgpwVMl3LpdnBYlrdN7ZN56pJQE2cpRYG2GABsSThv+oxLJnyIKKBxjwfKlBM+WtUtaThV0KN2FgCmzXvg2EVjxPOqSkLF0uxFxfaNV8T6hKdOrArGHYhwwOf10NyMe1fEApYCQmkZ6OOnT+94bxck57ZWlx32BmhQSmyTNJWABsWIAcdo9j0NEqIiUXAIbewu0Wjw54dTNTJSpJJnzAB2Qxc+rAn2iukqBuL002HUW+TaNb8J8FVIQlc1SlLoKJYdkpqYWDdBkwbpCTlS0c8V1Rm6xelAUfKQFCn6UimyX3NK0l+7Zgj4a4ShHmFYdQYMq6u1ji/5GB/g7UsjiWucArUUyibuUsE77qb7QU4HpqEMldx/Dqb/AOxQeoio9XO7AHoYRN1RKXwMasokTyoH+JqGZ8cppSw6Gok32hrxHLmI089aiCEoVcg1VWL9kvSGH8vcwPlT/O1SJhV9CuUbUhzt3L+ggp4rmoVppgJykuARUwYkHu0NVUD2jJdRVIEusBXmJ81j0WlLe7X94YXrZaiXCw4G4J/taJPi2bXqFEJYJShBHRkgN7Y9oj8B0SVzgiY6UlJe3ZwOztmCrOnRLUiUAkpUDU5oKeccpALp7mz9IPeDvDR1E8TZgSZabDcKVe9I6ZY7iKZrdNQpgXd265I/tGu+CdOZchAZxQk2LF7Es+Te2BcxDyJSUdAZZBJCQC4CRYthxYC2zMfbMcTJ9KFpBvTZmNsv8kb7mOdepaZQKQbM7FmJ26+/UD2CaPWjzWINK1OL4qYnrYMM9G2jjXyLRbODM6SHZ7F3DOrPq5IY7tsBDPjPWhGh1VViZa0pZ2JVygXFlGrAfAbMN6OYEkWFW5Gd3IIZw2fToRFJ8deIFT5nkITXK063mHZcxmDAW5HLvv0icIvLlr42PFUrBEyWqRJlCSkVJCEpSpN5kxbgqpJsA5UH7RL47wQp0yfLC5nMkqp+pb7kdKnPuIZS0pQnTj5igClIBJaoOpIVkL2bIcgNaLLwOWoqK1oUVEBVSmJSmzJAFgpyzPtnJj0sk6QqRI8OcNWiWlSgElrJUAbWNLgsdrdosui0y2Kqjkkvd26GwYEkOLODmOdDpQEX/EoDmDkl72D3HLcdfSJmmlmmxLksRdxUxfONgxdiOjDy5jWeae5sSwVSR35Xcgs+Pk3tELjU2kC9RVSL7kHrjqXc5faJcqYxJbqEm+7hgAQ+HctlTYeI2vkrmsSC77hiGBcYe4YXb7AELuzWe6OatTk8ocAZx2qwxqGw6Yh2TpE3cV3DE2tfqdmNvtDA0qpcsBZDg8oIZzYWBGBe/T4gBxLis1M0SpZCSpJpILrd/pAObjO74jVy0jBzVmS6pawFAG6SN7FrvuRfGNgYr0/w/KXORNoUE1ASw6mNsqDNcPd7Ww8TdKpKiSweo07DmuXs7mzdSYJGRUDYFKipyC2Krer/ANusNFvH0zWD+GaMJClUNd0gYKQWAYEnYlyMvE9emUeZmB9qXp7269OXOGfMkhZKWFQKgwcWGfuN2sSLR2VgMWp/DcNcvbNnpF3JvvCvJ8m9g9KuVSj1YOHKgnJ7WttmColhIQSbksM3F82Z749Ij6hCSVGhBCQCwesqewZmZrDLl4jDUkMup0JDOzciU8+bO+2eVoRtMJL1K2UCo1bsBfAtlyLHZ3V1vAnj+s8tP1FANTEB7AJDMm7Uj/2DtBmRqHJKVVAgHoRkgB/Yv2MAuPrDMaTzE3VVuHAVhyB92FnamOWzUDvDPFNPNmeUJgUtyXAfYWSTYti17dniyS1pSqlSqqbAfSWv1B5smx3EU3hGm00pSpsukLSHqTTghj8uDaDs/VpUkhXKghgtSrjJpUMY5bBuUQc1ehox3oAePeIlUryk/WSxqASUkXyMg+rZ9Yz7XSCgJQoCpkqDM7E4LEjY75MT/GPEjNmhzUhLlJa7quctYly2LmAiNWagXNmALXAe2+e/rHd42PhBByPeg/pvDhUkFKlEH+V2f4P3hQDVr05pUSSSf4hTd+gtCi4ll+4rpJQ1mnlqDqSpBSUpcEIS6iR0KhvsIu3ifUy5eimrd3lOlQNyo/SEn3B9xFN8KzPP4jqZoZQRKCaibAEgWP07BI9Hy8H+ITZa9Vp5AAFBM6awH0SrhP8A5sO+IMt6Od9oGafRyZOjk6ckkjnX0SsmpvUWEPzJqDKCEgnyJhTWdlgAqpbDBQDjrEHiuuSFqnKDM6y2AwsGx29xHWjeXoZVVSpq1mYoKZJ5yL+mS+S56Q5v2d+HpVU6/wCFKm7FgPluhheIdalKQnJd1HJYAqLk+jF22EDeKqm6dckIWy5hU9KXIDVLDNzAMwMQfF2sQTOUm71SwxYVOlDtu6Qr2gSClbIPhDRCcmctQSWXUoqsLoXarYk7enSD07gxkylT1ipkLu45gLggB2AA32PeHP2RaRJlzpi0oI8wBJL1OkBRxsxG+WsQIncU4jXp9Ygq5QpCVGz8xBXcAA8pLAD+8Dl6C3soH7iteqlylJtLAdIU5ASxVzer/LRsfBdKBgF2SQN1FiWAcZ+GI7xlvBuNSxOW4LzGlhSjeip2NrEgAHuX2jWtJqpSU2uGAZ7EUlg52zi1gI488m51Q8ugL4y1IkgSyCoqSAKTyuoqADAO6iGZ9u1xfDOBzko82YoAKUCCAWCS9zcXYF+xHpFolcSVMSSkBSgQXUGDsllAuSBZSnFn6QS1ejCtLMSbEylMegABx/nH3jmknBfyOpJ6opnFuPUy1BBCXSlSlgbFiXZnJDqf06wB0skyJiQQCE3nO4dRIVMILUlQJCRlxLyxLd8NQrzpEhEpdAUfMKQaWcrHWxwxN6R1eI/H5K1TFICVKVWomoKBIDMpIuMrptbl6x2YYRgnXYHvRB1uuM6bLCQAxZFrm5JUcu9y3+XjSvDejpSoqNgslJsASWyAlNiGBcFr+1I8GeGJi5qZk0EIYlAfmVyr2GMMHz+eo6XhwluQzLUktUWS1wwe7HfduwaOaVmdejoTKQOVjkjYkJJZ+xBv2GY5JU2zlSz/ANotcbOCnbA6Q3xNILk8pSkkGm4pKbvuC7bfaBek15JWDhJKiVWZVqgLOxJI9KTmIVYtB+QAFAFLsqq926swszkN0VEadxAJIAJIuvlG/UAdyQ3/AAfNWs+WpbtepLs5AY3O+Pjo0VzhzlYmTMqDi2S7AHGXgxjathLVKFbrUbEWydiwtbrszxXOP8HC5gmISCoYGAn8sG77U7PFhlT2dALHBubpYkE2c3/M32h5aVHlpTSQKg1y4H4QHa/X4gRdGKfo1+WSEhxLoKknJJDnDgKYXJsTBnhU5LkIQU2JFVrqcqGXZn78sPTeHByhSX5QlJJPMzNhtyetiOkRZSAqYw5XyCHH0nHUu2W9YTJJPoeP7D0xmS4BDUi9ge/TreIc/TtSz3ZxkMXJuMe7e5hTVgApDh8lnDi5Nzfa3eGZc3zAUVBV7GkJcMXBS27gWbLxFOuzUco14QFG6qbEAXtYXLCz7RE4jpkg+YFFOCT1wxADkC+O3eO5syl3TS5Nr/iYAvcDBAGcYiv8T1swGaog8qf4irgAMVEK2BDHAflHSMtvQ6iL/WChJAVQBUEi7Bw4BS9gR0s47mIk7xIKX8sFRbY2L/hLufTaKDquLLVNWqlgok0m9ns562GzWhuXxNaSAplfAJDFsDbMd8fGaA2rLcjjSE/TypFgCLEl3BJNw5J9hETUzZs6lkgDBVSA5ezvezdrvATScXJBfmJOcqezepDRLn66Yj6SUqXYE5Sn8TbdjZ7mCsLsdSUUC/EcumeoEKBFKbnLJSP7QMpB3u3cx3q1gndxbtDRmBt3+xEdqWiLZ4VkdD7R7C8xJZwSWA+LD7QoIDb/ANnvCl6TQT5s8JSV/wAQhSealKeUf3Ab8QxFd4JOK5mqmsB9EpyL/wA5AN7E0n2jRfFmqSrSTrslCVORgFIxT1xn7xl/AHRIDhyuqYTvewLAtgfYQuH7rk/ZFb2PcUSFpEumy1ALIuySXUXtt92grqNclc7zFBkAkhg7pBsD1wzYALxJ4AkTETVqsm6HyWKbntZrfELinDSVyZSTystKiLpTSWKmbJawO/2ryV0C/QDRr0+ZOnLWUhCfLSVFuacXV3+hKbjDxUPE/E0rpkyi8uWSXH4lnJ7gDlBbr1iz8RIlaMj6jMXNmkW5QAEpcG/4EJf+vu0UHQya5iED8Skj5IEK/wBFIfJqHh3Sq/0/RykFSVzpwIIUUkAkldxt5YVl8hxeHtDwUT9M1SaVrmLdP4k1KSkksHZKRf8Aq7x5pZqwtSUIUf3XTmXJCXvOWGGAcJCsvZXpFjnafy5EtD0BMkpADhmCUgOL/UsnOQGhJSoRsyzjPhsomBMs1EH0Lg/rvaDeinzKUpcMU4P0kpKrOxa7bbBo4la9A1CklXPSTfm2DAk7kRJnFKVJp2YqBDpAdz9IdhcMehMc/Nt7LNUqLNwtBltNWoUgAG4YA0k3tZkkkdx7mtLxFc00j/6zyvknYkuPpszb3ywbLtT4lNPlo5VFgojJ9cC5F3s0X7w5PUpAVYkjHdKmKgNyzk94jkj7YvRZdPJBTYWOAnH4hu4e13fIttArUyyZjMAA4Xd1UsSRV/LzYw4GTBpJ/hg/SHu2Wu4I6g+933iDKJVdIAU7Bwltnz8e590T0BEnRygCAw5WDWv/AMHA6PBBEkEMbsPfdjuAznHT5F6eWC4+lglQUMnfBbGwMS56wEGYSWAdRvs5a18E7WbBYCIPbHogcYU6VJH1l6WbbbdhgdIrHDtPXWSpSiQXCjUr8D7WIN/a7bTPEM0kluZACVBTkMHudspJLPkQzwMFLgAKDLPKWqBZwSb3clr7NFoxqJmSuMzVy5SQoCkCkCzmxIa2GDbXGYByNcaRSq5IuxDKqIuC9jf56xbOJBK0EE0qS9PtVb+oP+hGU8O1wTMVUlOSCBjLgjZntDY1cWbs0nh+sUFBCnIKCyktZW46MCMEXSX9DUiaEqSC5JYsAMgdMm4+XtFV4NqEmWtBUUqCkqBcMSLgEAuHdr7NB/TVBQUfralri53GHcRzzsbQR12nJekML/U7PUAQUjawPzhoFzFzkglEq5wpgq4wb3YwQnTCsMCUH6iEtSwJZ6b4ew6viIsrVPUaCpJpBNs2u6se7ZBhG6CjvS6gLFK7AJumlnJJdj1fbf5iDxNBVVSsgOcKa7WJ6gF8C5ex3dmoQ9LX/ESbsRYDr9I9HtvDum4eSQFM2zDIYgEg2Lvu5cxOUgquyq8Q1kxFLOSkFQYfTj6kuR22A67QG4zraJapalhRmJpYk55irlIvkhw1usXfjnDqZC6UK8wpUyssQCQQC+4FnY2vGTangpqEudOTLnBifMJIUCosos9PKpNr2Bjs8XEsu/gaU0kRBwsrJIKWWFG7JCTlwzsLbbG0BZklLgBV7u+M7HcH+0aBwfhH8GWpqieV7ZIBs+7bfLPFP45NliaUJTZJIKhZy2w267v+fpxvpkb2CVkpUWOCcG2YnavUFRSonlCQEs1TB8tgkuXhqcoKQ9DAGyhuWFi/oTf4EeI16wml3SzMQDbp1+8MzHGolEipjST/AI6REMFtMtax9AKQLD6Q4HZn6e98QKWLn1gILOYUKFBAfQf7QAkaScQxUUsFb2DkOex2MV7V6Eo0enWmXQESJNat1LpZsZKiPcp6wa/aVOTL0cxJ+pYUA3UBXTbufR7wH4tr1DU6OSDyIBnTALciHY9Dh29LwmK6VEF0H9HohppUmWCD/EBWWDk0lZBwwYUvslu8TJZCErVdRWS5AsL2/P1L94c1M5ylQGASGx+FLuMm1j0gfPVSDzMhm2HR2fDPjvhgYyV9idma+PTMSVlYArUyR+Jgan7D6RboOsCvBUpHmrmquZICkjqXZ/aHv2gazzJ6Q70pv6k49gAPaInA5y5Mmeul0rASC9nDuw3sc7OesUOhLRqf7MJ6v3bUz5gFUzUKLqtZKU3dmCQXHqkxInT3CkFSlBTzCrNIdxbKg+DhkktcQzoJP7tppEhQC3SEKDO8xYv9TAiovfp3ifOkplpDJAZID5FkkfU9929IlW22SfdmbSuEGVOlzZoUVLBnFzsVCxDPUAQ4/qjzxBNSFrVLs7Fum9oc8UynVOmlRDJSEiok9y2ACVJHqD1iqTdaSkKJc4aJvG+Vl07Q0uYQokZDF/yi7eFONAmgFhZaUH+cMVCpwQ4HvGflZv3juRNUlTpLGKSxqSox9B8J4rWHBJKmqwfwggKvY0gfOWvHCNSp6CAVObAgMbFr36ndrRlXBvEJlK8qckMD6HB39D9hF44dxxK3UkOo0iwa1LXez329o454+PYtFlm6rkNL1Pki78xSwbZtj1h7Q6lSwETafMCWLOE4e3UgFJfubxX+JcWRV/DmI81IJXLCrkFnSQGtdnzcGG9DxWuUZqSbMFi7u4GB2+ftEpp1pBXRcJ2kC0qBF1BjgpJFr+pJB6RXNLpEhQKUpcAgOSKksBcB2Nic/UImSOL0ICr5B2yXCiGyCQXz7x0jVIUSwdKgSeW36u+evtPk0jUV7xfxtOnlAlJqmG3KHNrm5+4/xGZSOKBcwkikqIIZmd3/ACjbeLcK02slJTNl9wpgVJxYHN2ZrWbrbH/FXAk6WcAgliXD4btvvHT42SElx9j0XjhuoCwkqWQSCo2wAghwrYv+EdBFgkqITTMVVcELDU2Gxq5TjHWKd4b1KlEJXSaQGQHquMj/ABbaDOvn+U0xKrpsQq22D7m3pEMn5UGg5w6YkJdL2D0h7C7p5j0f59Ykr1SkrKVlN6UpwRZsgmwszRS0cdMxZNKEqJpLEuARc2LMenpmCx1fL9IQ5RQFEvgkgcrh72iMoUx0izypwqSpyRe3LZwHFhvs8SpurKgAhSQq4CaTdgWJI+PeKwnVhFlYZi5bDm5Zt2vb0350vFUKWFIUCGLlBBYv2xtEeD7A6LHM1JopcFbc1qOYO4G7HG5EZ94j4fK1BUsJSmY6qVB6KgVJCS7vcPa2ehi+hcqbLZbkp5ri5ULsGAuGGB0gL4plIJACaFB3cMS5FiSQBYvhy8Phm4S0Uik1TMxlcQ5DKUaVp8pICAanlBQBfIU6mdN7dYOcS4BJVQsJJUtPmMbpAUJikptuEs/Qlg7PAnjWmoT5pTzBaQGsXzWFDfGXsIs/hadLVpU1TCVpqSX5lVBJKU77Olulto96MuSUjjmqKfxnhiUyk0MkVkOogA3mkF1FiWb9WivzJakgOnOD84Y/pouHjxbAIZwhTHsQJjDuWc4+YpMpRuA53b039oI0ejucpdiok+pf0iOqJmpl8oOxLe+YZVJNON2EEaiPCj0iFGAaT4p40qfq5kpymWmTOCk4KmSWSGyagkgDaJSlg8QluXKJCmcPulKXpxk9Yg8JmKXxKYVJ+lKQojF6W+5JgzM0BRqFTQRX5VAJsB0cD5J/xDpeiTfosh1aUqGylGkXL2Ksv2ZvSIOv1FIPMGYtdne9PuyjeBi9R/8A6kCm6Uhyo3BJw2C/KSekdeIi0stdk399/n2xArVipbMq4xMqnLVsVFvQWEEpy1/uumQl3ckJb6iVqYt8faBEmUqbMCE5Upg/fft1ixcRkgzZUlILApBs5ZIuW9HPtARd6LgsTl/ukjzCpSjL8xWBShJUtiGPTuCYLcf1Pf6XUlgwYEuGx22snd4A8NmzP31piUkSJFClXLKUUioFtwnd7Pl4mcZmAOrDXO7sX+Bc2fMCiLRn/ivWqM0oOxdQBLVNblwCAWcZgJQ4h/UK8xRVcqUok/Ow9IU9SWSEmzX23Oft8xiopGgmKUEpQpSj+FIJV8C/eJ3DvDepmThK8qaCzl0HlH8x7ORfvF58JzhKRLmApMyeySpTJbYYvYPi3OOpa3cIlBIWqo1KOSoF8gqSWID3LY+8cmbyeF0gmMeI+HLlTlJmBSSEoBrDOaU/TYBht6RH02tmygKTYFw439R7x9D67g0vVyTLnICwUggqFKwSBzJUfpNvyyMfOuslqlqXLLilSkKH/Sr/AC/xDePnWaO1sLVB7wvpUayfMCwAtQKnKiQ24Y5Nt3zFnm+BNYj/AOuagoLFmDOxwA5dnL26doqPgqYUapAdqhlLWscm9v8AaPoLhSnQkG3QsAztYge3zEfJnKEtGM30nDp6EUzSbFOHRgBhy+qt9vSCvCZsqYCMEKpUkFTuSphU5x93xFj47w6XOWlDqsaiUuCCCGvu7Cz3D9YF67wt5Q8xFNqipyrAuD1FgPR9xHG58lvsbQI8Y+IxopSEpClTFjl5vpZ3e5e57Y9YyHXcSXMmGYsCo7bD0EWXxfq16tHnAtLkMi4LlSmLAthrgHDKin2cPHpeNhUIW1v2CT2aL4aUVSpamGKS7Y/md7ZOBnrFc8T8XmTJiwktLSpmd3Is5647ekWLSzAiVMVQkFKTSVCwLWJ7C/e0Uvz5Zm85dAUeZmJ5s2GG2hMEE5ykwydKidw7XAKDVO272JYkfLwtTxidNWEpWQAVWJZJO7+394gTtaFHlFISLG75cE7D/beImpnqUqrB7Wjp+lG7FsO8Z4itctKAup8hJJf4yAxG+0Q+AcQmSZgAPKSAUnDvb0gXKSokMb+rRP4boqudSwAC98kv/mA4RUaZjZ/DmocMCKU81v6Rce35QX8RzJZk811gOAHSU7hRvcP6NaMw8N8dTLmlKvoU92CrNgsHZ2FrtBHjnG1zUAJCgCki+ADYcxucFt48nJhfMtj7IfiKWFyUkOWWmwAKjUpLscA3GP7xF8NcXkSyiUslKVahSgsAUUmVSl35gaqbszF4945xASpCALElgHtb8VthkesV7QalcidKKwFgF6MhyBi2bgkDcR6Xi39OmJmS5aD37QdCrzKxcLUC4/qdrG5yR8xSk8p/R9I0D9oU5Xl6YKABUlVTMRakZBuMtszesZ9NVkHL/r9d4uuiUOh7zqwEsA6nf2A/3h+fKAlpIO5Zw17f4f3iLoFNMSRkG233h/WJAQGLhyPz/XsII1kVwcm8KPES33AhQaBZtGp4eJc9UwEATCg0nDpDF9+iunL3jjiWrAmykM/mOj2pKnV2sAYk8b1SQhalEEpVyu3bp3B+0VvW6wzNfpwHSWO7O4Fu4Ym2YeKs51vYpIq1QWCRUAkg/iASAXVn6vKPXAh3i+oJkTgokvKUBZINTOHIa1iHvdoel8OX+8TOYUhJUl+q6CTS3YD27vAvxMtpUzc0lJZ2GLfr+aA0Mu0APCEoCeqYcyxgjdTgn2D/ADBHw4jzNSucVAeTSoHooks3UsGGfyh3wBwKbMqWeVExNItUojcgHHYneL5wXw/IlpCZaOUkKUVKLktYqKurMwYfMQnmjBFXsCcH0pR5ygoHzlZA5ggEuHJdnJPuMZgdx+Y0map8JLdixs3x/wCXeNElcElWCQzkqZJZ2Bdzhz1igeMvCc6TInKQVzUKVUWLkXJJUkBmFw6XHKDu0JDyISfYvEz/AE2vXLSpKcFruQzZZj/U13zEOXLJLfnE7VyaWeybkf8AUWHXsDD/AIZ0nmzKQQDdn3spTe9Le8Wk6VjhnTrKFySB9JYpUALE7D4OenSNN4NPCkjmYABfMLG1zfIbYxnk7h06mXNloqCSD3ZixPXGxZosnAdWVIAIWpT2sxCg/Kq7MrF+sedmXJBo0zTKBAFgbuMiwZj1s3/lGYftl4Tp5cuXMTLCZ0yZSVJ3ABckfiOL29bRoMjVEocqAWEgGwY9D1v+nya94j1KJtCVI8xUuYkuQkhIBJdyXFi2LCObE3DImH0UnwR4cXIWmdMF1BqegPXZ7AxqGk1Xe2XN3NnHu6ftADQala5j+VQhIUKlKZSzhgjBYHdmMENQn6d1OH3DPm18MN87R0ZXzdyEsKaSfWQ7FiWtdwAP7v6wQJISEL6EXGRd7C7gFn7nMBZTXoFyHYikHADHa4/tBXTEKS90qCXKVCyTdxfN322jkyPeh0Y/4y8JjRVF1zJc2YspY0plpyAouXUB6PFBmaQ1BO5JDb29DH0RxjU16Wf56UJCUrJqIIpS9Kh0dnpzGD8GkJmamWkkBJJap2AAVS7X6R6fiZZZIvl69mkqOJmunLl+WVcgyWbHXqLmB/lBiXuNtzBryaELSoipQAdSbUguKTdl8uDkQLmaYhIUcGwx69f8R1pJdC3ZEKockyVLdrsHN9vfPpDQh2RqFIJpLOCkt0MEx4hIvfG3WPErONodMrkJe/QXf/EMoU14DMWLwZoydQgqBEvctZ/w39SIsvHpwDoMxKEpa9IYO10sAVPYuT+KIPhjigUkg2LAOo5AL2t6tbaI/GpyVLLAquEkFNmBF0qf6gSpwbXjif35t+i34xtAfUpSqYJaJhWkF0qUGu5wCbAhjePNCmqdLCh9RJICXclIcAdb7M1yGtHfENCQpJSVFLAOc3xgYZoa1bSpqCg+YzWPVmUD7DPbtHXCUekJJOtly/aElSJWm5TT5BTYcqVcjXZhd/iM4moIy/vF58S8aTMRp9OuyRKlVAHolRuXFySCOlIy9qvrVJUqySlOGCgf9oZIlDoHykFnv6tCrt3BgnL0wKQ6lgC4Bx+rQ3N0G6AT6EE/Ag0MDjNO8ew55X9KviFB4sxoPimYJi9ORjz5Y61EqUwxtzfeLBq+GhM9ExASKVAknIFBsN7/ABiM+n8TTNXL+qjzkHcMEhtsF1E26xoc7XSxKSpRsyXzexZhvDpEZKkkQpM9PmTkJJqFNSSD9RqTYltki4tAjxcgJSNgtaR7MSoW/Vu8AJvF1GZM1CCQ6hUG/DYMD1ZI3jriXFxOSliAa3AsSwTlQHcN/wAwJVQVGmaFwgpEpC5ZYAfThg5BD9LAdhBbhWvCqkZKrkKDFLg2bp0tZ9mMVXw7xAJlgEhlg0nobkgP7n2MP6fXFKkJJHMlnKmJBDD1xj+oZjyckWVii+aRVXKUsRt0dmfr1hI1wCZgU4puolOUsHcbbhoqum1SJppKljDqCSrAAtsDvi8WbzkgSksGcGyXvsojYM3XfMcUk07LJGMftB4T+7TwEKJlLTUgEfSC7o9rW6EQA4BqAicknF+12LX2vGyftK4QnU6ErQ5mSapqRipLkKsTflxuafWMMlljHr4J/Uxknpm6cEWlaUM/KEhtspGLe7GzxPKSFMlsEqBsxJsoEb1AP6d4rnhKaokTEhOEqIJYF0ln9HPyIJ66ZMlzSaQBMpZRVynFj07escMo7ZizHUCgK2JqwzbFrHuM5OYpnGpiBOUvYqbPQGlQcZcf+p6wXn8RoBSackZ3CL2Pe5xjJMMypDqCAkGWpVQB6gbuGcN7sOsJDT2ZkjQ6kFJcFgEE2dyc5/4IiRwpLKUkpDKNVaejfV1sf1mKzN1HlgBLjLi4FyOg98ZMEeC8QTW12SLgquQG2Nncn5ik19toWtllVJmOkJ+gMCDnLg+jXv3ibodQDdXKpKi/W2Azd/v8RE6qXNFbsLpJuGILWG/WGhMSpSUk8wBdSgASCMWN27xyzfsrFHHj1Cp2inS5f1LSEpSbYPXODGD6P+FPkcpJFyEK5lZcA7Ei0bN4vVMVpJyBMCbMFJNyxFgRfr8+kYnq9OtGoCFms8oHdJAZvY/Jjv8A6fJcWgTRM1uvVXMQEqALl1JoUxAYlOxwfaBcyWSW3c36izMOguX7xO4trZkyYpakGWFqpIIZIpNgH/lFrx7wvhJmTAlCwU4JGzg7P6x3ykorYiTBUxFywx0+/tDYEbZwLwrp5MuhAqK8rUHqvZu1tsPeJ3iLwhp52lEoICKSClSAAoG7uN3CmA6xw/5HHz41/sfg6swtKEXdRYM1s/JjiZLS9lP0tG5cK8M6WTLCZcuUp6UqKwFE2ze46/8Ab3imftD4DIkUr06SkczpvSACzubu5AZ9opi82GSfBI3HVlW4fUEhlCpKggpLVAl7gdBudviJY4Q9a1LcoFarY6ve3WA+mJICQBUVClTh7AhrsG/vHWo1fKChRSpVQWA7NaznY5aOjjuwciw6bWIWikkqLHIa/UEj9PFf0lSSlQFknmqBpa1idgRa3WPdFqS4URUwCWcuwG1+32ERNUpdSnd8nr7t2aDCCh0aUnLsJSwpaZkxgGlpR8kBx0taOP3UBqlKTbcBvuY64JPY8wdNKgdw7Fi3QGJXGpZ5U8qntY3TfcPe3tGUnyo1aIyJSUYmhjdrpG+dv+YkStQw+p/ShQ+94ip07sAT35T+VUdfuRtSQPQKZ/UC8XQhNM575GzIP9o8iEjQkhyUX7t/+YUHkakPcE0x8szavpJNN2HqOps3p2h7jnFa5bAm6gGvdg5f0cD2iP8A6rRIlSpYKVCrzSWZTqVS3oDu0CNROJMLypUCrdi84sQCwNyBaOJKmIMcPCBiYxdOAalylBFgxcXbPewLkH1g9ppslC5ZUocySlQZ1JUm2FOXNveKFw2Y60sSDgU5/Rg+sUgrrUEkOm1nJDurLj/Mc2SFsy0XPhbFZepSSQo8xcOCebHxBzh3EvKl1kALCRSFB3Owt0fD7xQ9N4hUUpqUHCglSgWcgCkgja3SDcniC0lxzpP0JASW7eto4smNoomX2ZqwtCVAVEstQamxdLMoZ32Jv6RjfF/AsyXq1MltLXUlTgnyyegJNt3bEX7hepUSlZUyWIYAKUCpiDzOUlnGN4PTpiFSk1BzSXAIBAIYu1vizta0bFklibBMqvAEhDCkOAGUDzYAZwHwRf0eJvEF3ZRS6Q/MRSo8ouDcG1js7vAmdOMqaCVKpUAS4IdrizM4JvfaJSNc7lRSAFEByLuwPYAti3WNNOwR+QfxvW0y5a3BpXSosANruA27erw5w7XpUl67C4BxZQHVndX5Q3x+SgIZQSqWSxyCFVBn3T6MzNEI+HVSqlaZTcmFB7YKX6uBB1VPsJ1xTXy5tdJTWCAHBBISoXN7u33hzQ65NQmAjmFKh0N89bWaKFruILSu4IULd7Ef3ES9Fx6jckE3HV+u1vQx0PE+IDV+FcRChSWA2Uh0qfd2ye3cxzxLi6EUzFTAkBJC7AgsAzFsjL5vvGeI8UgHnun8Nr9GLRXeLcV8wkIDJ3fJ/wARGPiylLfQ10XPjniqapSAkAylBwp2diMdA6h3vFU1ornTV8hYAnZKbAFI3NNxZ/pEQJUtYWgS7lTEBN37euzQ3KczGYOSbYv/AGjvxYoY/wAUTbbJcxCplMtJKlOwBFwCXbG5v7x5waauVPtYgkH2zDM9NJSoG7AvUCQX36MRiJiNYkTjMIp8wVWILKYhXyXLd4aa+2jI1HgcxaqZlLsLpLEO7P0Z7xadIorQQpDVCpwAQCwsA+O1snrFC4LxFISgpOLApI2VhQNnYDPV4tfDuJErN7EkhyWKrWxsAzYueseFlhTsteiNxFxUaQkBhULFncH3O/QxmXjDig1MypBdIBASOxJJYXu+/S0a5q5A1cqZIUKRNSoO9wwcKB3FgGfEYpxfhE3STPLmcswMQQbEHcHZ3x2js8HhybfYJt1RE0Ollq+tbexbHX1hqXpSUra9Ll+zgO/vEiRq6ZdNSgygtIFK0jIu9wb43tHk/XzAVkFitISvlpcU04GxGWzHpkiRw3ToTJXNNbgsCEJIq6VFynN2YxH1E6WouXDi5u7k+vR2Pp0h7gsmpK3+jdVL45in6h9QG3SIeuWk00uGSA1mdy7BrDs5zBB7HgulGQ5uBcdmbBzcfotT9cVmrBd7dc/A6Q1MFhUAC1iCPyiMFNCpIZhJHFV2BJYdWPrYjeJyOOgWFLNuhP3YXgPJ1CncKKT2j2YCfqWCfX/aKKQtBEcWT/8AzlfBH2j2BUxCNlfYwobkajhavX5hsmJOq1ZWpSlAEnsw2ZgOwER1F7xMJzHSEElgHJsAI8i2eBeGpmLqIdQUD2CUlJP/AHEkAehhZS4qzAdHBNQA9Bbt8+0efvi0OhVTbpVse3SNs0kmWxBSwdkqcEEDruLAbbRE4nwKTPSo+WKW3PMG+oG1iHFn37RxvyVe0MkY4NcEl0cp3be7/r0gjpOP0qqqU5YEfhYF+to48T8D8gukEJOAc756G2Ir8dCUZqwPRdZHiKSbkkOuogE03yyfhsxY9JxRK0SwmYsMLEXICrEKG7M4vZoykGC2g4vSpyGDXpAfqPvEp4FWg3ZqBKiki6kl7kuHdgSbt9Qy1oBed5Qc0AMCClgoZdKurMA18RXP/kSmsp1EKFkJYg5BNif+Ir6tStyXYnpCwwSfZui/zuNpmCtyalCtKi+CydnslLPeCOl4yUgmWoB2F04sL3OfWMtTqFDB94f/ANQmnKiXASfS3+BBl4thUkgj4nWlc103UXq6C9oDLlkQd0mlTUC4pIuCz5PzcRDmaMUlujk7G5x9o6Yx4qhG1YP81kt1z+v1mO5M1NC0lLqUU0qf6WJf5t8Q1NQ0NwxifqNSCpxylKUpDfzBgT2s/vDMksrZsHpEd4dQoMbXLMel/wDEYxJ1+nKTsxDgpNScmz9RHEiRVYqSne/9yMR7p5YaokpAdiA92t97QpcolKlvZ6TcOSe243eCYf0HEZslfIXY7Xfq3URZ+C+J5nmBCgxUS7hj7dD7bRVZygkhSCxc/STYHAci9nu0e61S1K85mqIAIDAqADkNbY43eJZMMZdoNs2nh3E8BbFOUlru9iaSM/SR2h/j3huTqkVTqwqWSJZ2G+NwW3MULgvFf4afMCkubku1mIYjGD8xZD4skzEiUlZBIdSk3xsqnfNt48iWKcZXH0UTorPGvAk2VNrliuWRahqgbZSQxzth+0CuNyC8oTkKSUqpppYBBvYKNQZRLg9bRrek14VLdiu4Ba5YiziwIiv+LB5wSlCK2XWMVAvzBja7qvfAi2HzJ2oy/wCh+mnszHTawqHlUm7JJlC6yAyXG4+9yd4b1mlC1KKRSEkJKdwWv7We5ixJ4ErTzEzVgeVN8yUQFOxuwUUiwJAw4Di8L/4+VSdROKk0ykrIlpcEFmdQI6FnH8pj1iFlKWqG4cmlzho8CIATkQ6iZckh3hS5bkjo8OmQpJqFwNxcRg0cCa2yfiPIkDiShYhJ7lI/xHkAxDaEkQoUEBzB3whxHydQksSTYe5HXa0KFCyVxZjUNBrSRMSFXZJYg3FIztem/wDzDK+ILlyXCkBYuSEkBruNyXv02vChR56SuhzPfFvHBPWUpSEpSSCz3Ym573Pz2itQoUehFJKkKz0QQ8kS6SsOlQCgx2Pb5EKFBZkcaucCVFLhKjj0xEVQDQoUFAEEY7x4n1hQoxibo+IqQmj8LvgODa7s+2HaOpOsIURekuGH2PrePIUEAxOV+Qb+0MNaFCgBOIk6WSVBbfhTV7DP67woUYx6JqaWa756DOOrv8x7r5JlzFIfDfkCPzhQoJhyUsKTzYAZLC7u8d6SpYIDlKUqWpJNqQQSz4N/uYUKMYeGprSpKiaU8wF9gA1tt444LMWZqAlTM/xn3vChQk1UWFdl8/1WZK2qDFJGBV1z1cw1/wDIxVUqrZuyg4YXwYUKPMhji2rOlOkDZ/jOapIlzJaWC/NqBZTEsQAAWBw0QNJqkATSkqQpYppckLvhTMwboc9YUKPWjpHK0iBJ4ekJKlnawTkFu6W+8D9Y2B9L2sAYUKJRbbHa0KTLBQ+Lt3Nn6ekM+YpJIBI94UKKC+jkzScwoUKMA//Z"/>
          <p:cNvSpPr>
            <a:spLocks noChangeAspect="1" noChangeArrowheads="1"/>
          </p:cNvSpPr>
          <p:nvPr/>
        </p:nvSpPr>
        <p:spPr bwMode="auto">
          <a:xfrm>
            <a:off x="155575" y="-1211263"/>
            <a:ext cx="3810000" cy="2524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8928" name="AutoShape 16" descr="data:image/jpeg;base64,/9j/4AAQSkZJRgABAQAAAQABAAD/2wCEAAkGBxITEhQUExQWFhUWGBoYFxgXGB0aGRwcIB0YIB4cHhocHSghGx8lIBwcITEiJSkrLi4uFx8zODMsNygtLisBCgoKDg0OGxAQGywlICQsLCwsLCwsLCwsLCwsLCwsLCwsLCwsLCwsLCwsLCwsLCwsLCwsLCwsLCwsLCwsLCwsLP/AABEIALcBFAMBIgACEQEDEQH/xAAcAAABBQEBAQAAAAAAAAAAAAAFAAMEBgcCAQj/xAA+EAABAgUCBAUCAwcDBAMBAQABAhEAAxIhMQRBBSJRYQYTcYGRMqFCsfAHFCNSYsHRFeHxcoKSohYzwlMk/8QAGQEAAwEBAQAAAAAAAAAAAAAAAQIDAAQF/8QAKBEAAgICAgIBBAEFAAAAAAAAAAECEQMhEjEEQVETIjJhcQUUFYGR/9oADAMBAAIRAxEAPwDKv9JlAgeekk3aI6+CzSeUODg9RAwGDCeIz0SUgLIS1hTcDsYfTBtEFXDpoVTQScWvBPR8ASuUVGaETHIoVbEDzrptyFKD2LHLCJaOGTp/Mh5lLJKhj53beNXwZ67Ba5CgHILbFrQ1Fn0elKRTMWFBPLTuOrR0rgstwKDzYY3+I3CwckVuVJJvEuSaRiDauBMl6VpD5iDM0LYUk+phXFjxlECqSSY8mSyMwWm6RQH0xA8srLfnADoYlpeOkoN294fmaEpJFQsHMcuyXCvaDQp75icNDMya9to5MKmBQW7O0zbh8CHP3qzNEciPI1GH5M0AEGOZqOkNpESpCqYAUhTlPKAOUmHl6MKloUnLMR3iXNAXLNtnhzh2nHlAk/p4Dbo2k9gc6VQ2jqTp1ekGJ2qlJDC5gWtcxeAwgpi230KZKTuX9IjrKGsC8doqFmjibIIvBs1P2MQo9jyMYUKFCjGFHSTHMKMYnaWY8RpyWJjhCiLiHJ86prXjBPJhxHFUTeDaMTpqZZJALw9x7g/7uoB3BwYACAiWVXhQpc4gNCgmO5LJIKsgixFut471M9U1RWv4FgB2EMGY4ZnPXeHtOklLWZw5PWH7MTuFS0KqeXNWx/ARYbAvk7tByVxRaiECTOQH/ilKWZJDOoJTm7v2h7ScK1OnlSDKHNNV5hQrCbgJJOxIH/sYuul1s5cmbJmLly501ICubKfpUQQHDJJzu0a6RKTBHBuB6anzBUuW5BM1NIWdiHuX2j3iaVJmpkyElSypgkEWtuVdgT+hFg1AlztTKkJaiQDMWAbOGCAbYBdX/bDg0ypM1eoWlASJZpAcrKsrUbM7AJF8esbkTvZUPEsg6aTMUZnMCglBTZ1Pykg3x9ooCpv0msVAj0A2t2g54j4n56RdRKlFS3/nJLPbYWHYRX5unKCUqBf0/TRlZeKpBA8QXSXmDLtSHL3JxYf5hmQhM0lSlM2wF+zMGiAsrURknA/xEzQSieQlqj9JLBXT4v8AMBsNHUxMukslVmJ5nYflFg4P4OSuWpU5SkTCeRDPazOQ+Xbt7RN8JeEK0qmzaig/SjDh2JVbHpsoRp+k0cpA5UgFLDAbIYk3cdO3zHPkzqOkrAzMJvgI2IlrAwajj1I6u+I54X4SlqTMXzUpdG7qNnY2CWt1/KNb0K1FSbZqcMOpAuM2D33j3jOgSZaplk0JUS46JNyGwMh4l/dOLqSArfRhfGuEyJKKnNRPIl3cbnFhELS8BWuX5qv4aT9Lhyr0GW7wX0ulGunzJ05RTJCglIFrMWAOEgMHPVXUxY9dxKVNBSlNIBSgrIAlgtZI3BjrSYW60VCT4XW1QUCnsP8AeJSPD6VSpnOErT9KlFkq7D0xFn4NwQTnStYoSOUI63cqsXxte0XmVwTTNSZaAA5SkpB7+7l/YCOTL5MVpDK1sxBOinoQwlu+4UD/AHiPI4fPIYhSUiPobR6GWEimWkOL8tvc7OTthoHeINDLSKky0lzflB9gGYA9SWtm8JHy71Rv5Mb0/C0hBUz994F6pUxJcJNN9o3nTcO00xN0JNh+BiM4NrvuLZ3gXqfBErzCqXNWgkOxIWgO7WIdvfeGj5Mb2MpGGy5zEmPVEFy8aBxTgkrTmidLrWp/4lBoUNmItaAmn0IUry0yEMC5UfqObAjeOtNNWheRUimEEGLxp/DctalDy2b+q59APXdhFi4Z+z7TKcLKwSkkAEAhiR/U7uIWeSMOwJmSlMep9I1XVfs10xcy5s05LGk//l9tw9omcL/ZnpXqJmLFmCiKSLP9Izmz/iETfkwQTHQkksPiD+j8G66ampMkttUpKSepFRGP7xtP+hypUuiUlMtOHQkAliBm7ksGLly3SJM5aZY3IdnLYY2D97Nu74zJ+S3+KBZkWg/Z5PNJnqTLSWsOZVyzbAHG5zviDWj/AGaSwalagqF7CXTfo9Snt2/xFu1CxPCgpwVMl3LpdnBYlrdN7ZN56pJQE2cpRYG2GABsSThv+oxLJnyIKKBxjwfKlBM+WtUtaThV0KN2FgCmzXvg2EVjxPOqSkLF0uxFxfaNV8T6hKdOrArGHYhwwOf10NyMe1fEApYCQmkZ6OOnT+94bxck57ZWlx32BmhQSmyTNJWABsWIAcdo9j0NEqIiUXAIbewu0Wjw54dTNTJSpJJnzAB2Qxc+rAn2iukqBuL002HUW+TaNb8J8FVIQlc1SlLoKJYdkpqYWDdBkwbpCTlS0c8V1Rm6xelAUfKQFCn6UimyX3NK0l+7Zgj4a4ShHmFYdQYMq6u1ji/5GB/g7UsjiWucArUUyibuUsE77qb7QU4HpqEMldx/Dqb/AOxQeoio9XO7AHoYRN1RKXwMasokTyoH+JqGZ8cppSw6Gok32hrxHLmI089aiCEoVcg1VWL9kvSGH8vcwPlT/O1SJhV9CuUbUhzt3L+ggp4rmoVppgJykuARUwYkHu0NVUD2jJdRVIEusBXmJ81j0WlLe7X94YXrZaiXCw4G4J/taJPi2bXqFEJYJShBHRkgN7Y9oj8B0SVzgiY6UlJe3ZwOztmCrOnRLUiUAkpUDU5oKeccpALp7mz9IPeDvDR1E8TZgSZabDcKVe9I6ZY7iKZrdNQpgXd265I/tGu+CdOZchAZxQk2LF7Es+Te2BcxDyJSUdAZZBJCQC4CRYthxYC2zMfbMcTJ9KFpBvTZmNsv8kb7mOdepaZQKQbM7FmJ26+/UD2CaPWjzWINK1OL4qYnrYMM9G2jjXyLRbODM6SHZ7F3DOrPq5IY7tsBDPjPWhGh1VViZa0pZ2JVygXFlGrAfAbMN6OYEkWFW5Gd3IIZw2fToRFJ8deIFT5nkITXK063mHZcxmDAW5HLvv0icIvLlr42PFUrBEyWqRJlCSkVJCEpSpN5kxbgqpJsA5UH7RL47wQp0yfLC5nMkqp+pb7kdKnPuIZS0pQnTj5igClIBJaoOpIVkL2bIcgNaLLwOWoqK1oUVEBVSmJSmzJAFgpyzPtnJj0sk6QqRI8OcNWiWlSgElrJUAbWNLgsdrdosui0y2Kqjkkvd26GwYEkOLODmOdDpQEX/EoDmDkl72D3HLcdfSJmmlmmxLksRdxUxfONgxdiOjDy5jWeae5sSwVSR35Xcgs+Pk3tELjU2kC9RVSL7kHrjqXc5faJcqYxJbqEm+7hgAQ+HctlTYeI2vkrmsSC77hiGBcYe4YXb7AELuzWe6OatTk8ocAZx2qwxqGw6Yh2TpE3cV3DE2tfqdmNvtDA0qpcsBZDg8oIZzYWBGBe/T4gBxLis1M0SpZCSpJpILrd/pAObjO74jVy0jBzVmS6pawFAG6SN7FrvuRfGNgYr0/w/KXORNoUE1ASw6mNsqDNcPd7Ww8TdKpKiSweo07DmuXs7mzdSYJGRUDYFKipyC2Krer/ANusNFvH0zWD+GaMJClUNd0gYKQWAYEnYlyMvE9emUeZmB9qXp7269OXOGfMkhZKWFQKgwcWGfuN2sSLR2VgMWp/DcNcvbNnpF3JvvCvJ8m9g9KuVSj1YOHKgnJ7WttmColhIQSbksM3F82Z749Ij6hCSVGhBCQCwesqewZmZrDLl4jDUkMup0JDOzciU8+bO+2eVoRtMJL1K2UCo1bsBfAtlyLHZ3V1vAnj+s8tP1FANTEB7AJDMm7Uj/2DtBmRqHJKVVAgHoRkgB/Yv2MAuPrDMaTzE3VVuHAVhyB92FnamOWzUDvDPFNPNmeUJgUtyXAfYWSTYti17dniyS1pSqlSqqbAfSWv1B5smx3EU3hGm00pSpsukLSHqTTghj8uDaDs/VpUkhXKghgtSrjJpUMY5bBuUQc1ehox3oAePeIlUryk/WSxqASUkXyMg+rZ9Yz7XSCgJQoCpkqDM7E4LEjY75MT/GPEjNmhzUhLlJa7quctYly2LmAiNWagXNmALXAe2+e/rHd42PhBByPeg/pvDhUkFKlEH+V2f4P3hQDVr05pUSSSf4hTd+gtCi4ll+4rpJQ1mnlqDqSpBSUpcEIS6iR0KhvsIu3ifUy5eimrd3lOlQNyo/SEn3B9xFN8KzPP4jqZoZQRKCaibAEgWP07BI9Hy8H+ITZa9Vp5AAFBM6awH0SrhP8A5sO+IMt6Od9oGafRyZOjk6ckkjnX0SsmpvUWEPzJqDKCEgnyJhTWdlgAqpbDBQDjrEHiuuSFqnKDM6y2AwsGx29xHWjeXoZVVSpq1mYoKZJ5yL+mS+S56Q5v2d+HpVU6/wCFKm7FgPluhheIdalKQnJd1HJYAqLk+jF22EDeKqm6dckIWy5hU9KXIDVLDNzAMwMQfF2sQTOUm71SwxYVOlDtu6Qr2gSClbIPhDRCcmctQSWXUoqsLoXarYk7enSD07gxkylT1ipkLu45gLggB2AA32PeHP2RaRJlzpi0oI8wBJL1OkBRxsxG+WsQIncU4jXp9Ygq5QpCVGz8xBXcAA8pLAD+8Dl6C3soH7iteqlylJtLAdIU5ASxVzer/LRsfBdKBgF2SQN1FiWAcZ+GI7xlvBuNSxOW4LzGlhSjeip2NrEgAHuX2jWtJqpSU2uGAZ7EUlg52zi1gI488m51Q8ugL4y1IkgSyCoqSAKTyuoqADAO6iGZ9u1xfDOBzko82YoAKUCCAWCS9zcXYF+xHpFolcSVMSSkBSgQXUGDsllAuSBZSnFn6QS1ejCtLMSbEylMegABx/nH3jmknBfyOpJ6opnFuPUy1BBCXSlSlgbFiXZnJDqf06wB0skyJiQQCE3nO4dRIVMILUlQJCRlxLyxLd8NQrzpEhEpdAUfMKQaWcrHWxwxN6R1eI/H5K1TFICVKVWomoKBIDMpIuMrptbl6x2YYRgnXYHvRB1uuM6bLCQAxZFrm5JUcu9y3+XjSvDejpSoqNgslJsASWyAlNiGBcFr+1I8GeGJi5qZk0EIYlAfmVyr2GMMHz+eo6XhwluQzLUktUWS1wwe7HfduwaOaVmdejoTKQOVjkjYkJJZ+xBv2GY5JU2zlSz/ANotcbOCnbA6Q3xNILk8pSkkGm4pKbvuC7bfaBek15JWDhJKiVWZVqgLOxJI9KTmIVYtB+QAFAFLsqq926swszkN0VEadxAJIAJIuvlG/UAdyQ3/AAfNWs+WpbtepLs5AY3O+Pjo0VzhzlYmTMqDi2S7AHGXgxjathLVKFbrUbEWydiwtbrszxXOP8HC5gmISCoYGAn8sG77U7PFhlT2dALHBubpYkE2c3/M32h5aVHlpTSQKg1y4H4QHa/X4gRdGKfo1+WSEhxLoKknJJDnDgKYXJsTBnhU5LkIQU2JFVrqcqGXZn78sPTeHByhSX5QlJJPMzNhtyetiOkRZSAqYw5XyCHH0nHUu2W9YTJJPoeP7D0xmS4BDUi9ge/TreIc/TtSz3ZxkMXJuMe7e5hTVgApDh8lnDi5Nzfa3eGZc3zAUVBV7GkJcMXBS27gWbLxFOuzUco14QFG6qbEAXtYXLCz7RE4jpkg+YFFOCT1wxADkC+O3eO5syl3TS5Nr/iYAvcDBAGcYiv8T1swGaog8qf4irgAMVEK2BDHAflHSMtvQ6iL/WChJAVQBUEi7Bw4BS9gR0s47mIk7xIKX8sFRbY2L/hLufTaKDquLLVNWqlgok0m9ns562GzWhuXxNaSAplfAJDFsDbMd8fGaA2rLcjjSE/TypFgCLEl3BJNw5J9hETUzZs6lkgDBVSA5ezvezdrvATScXJBfmJOcqezepDRLn66Yj6SUqXYE5Sn8TbdjZ7mCsLsdSUUC/EcumeoEKBFKbnLJSP7QMpB3u3cx3q1gndxbtDRmBt3+xEdqWiLZ4VkdD7R7C8xJZwSWA+LD7QoIDb/ANnvCl6TQT5s8JSV/wAQhSealKeUf3Ab8QxFd4JOK5mqmsB9EpyL/wA5AN7E0n2jRfFmqSrSTrslCVORgFIxT1xn7xl/AHRIDhyuqYTvewLAtgfYQuH7rk/ZFb2PcUSFpEumy1ALIuySXUXtt92grqNclc7zFBkAkhg7pBsD1wzYALxJ4AkTETVqsm6HyWKbntZrfELinDSVyZSTystKiLpTSWKmbJawO/2ryV0C/QDRr0+ZOnLWUhCfLSVFuacXV3+hKbjDxUPE/E0rpkyi8uWSXH4lnJ7gDlBbr1iz8RIlaMj6jMXNmkW5QAEpcG/4EJf+vu0UHQya5iED8Skj5IEK/wBFIfJqHh3Sq/0/RykFSVzpwIIUUkAkldxt5YVl8hxeHtDwUT9M1SaVrmLdP4k1KSkksHZKRf8Aq7x5pZqwtSUIUf3XTmXJCXvOWGGAcJCsvZXpFjnafy5EtD0BMkpADhmCUgOL/UsnOQGhJSoRsyzjPhsomBMs1EH0Lg/rvaDeinzKUpcMU4P0kpKrOxa7bbBo4la9A1CklXPSTfm2DAk7kRJnFKVJp2YqBDpAdz9IdhcMehMc/Nt7LNUqLNwtBltNWoUgAG4YA0k3tZkkkdx7mtLxFc00j/6zyvknYkuPpszb3ywbLtT4lNPlo5VFgojJ9cC5F3s0X7w5PUpAVYkjHdKmKgNyzk94jkj7YvRZdPJBTYWOAnH4hu4e13fIttArUyyZjMAA4Xd1UsSRV/LzYw4GTBpJ/hg/SHu2Wu4I6g+933iDKJVdIAU7Bwltnz8e590T0BEnRygCAw5WDWv/AMHA6PBBEkEMbsPfdjuAznHT5F6eWC4+lglQUMnfBbGwMS56wEGYSWAdRvs5a18E7WbBYCIPbHogcYU6VJH1l6WbbbdhgdIrHDtPXWSpSiQXCjUr8D7WIN/a7bTPEM0kluZACVBTkMHudspJLPkQzwMFLgAKDLPKWqBZwSb3clr7NFoxqJmSuMzVy5SQoCkCkCzmxIa2GDbXGYByNcaRSq5IuxDKqIuC9jf56xbOJBK0EE0qS9PtVb+oP+hGU8O1wTMVUlOSCBjLgjZntDY1cWbs0nh+sUFBCnIKCyktZW46MCMEXSX9DUiaEqSC5JYsAMgdMm4+XtFV4NqEmWtBUUqCkqBcMSLgEAuHdr7NB/TVBQUfralri53GHcRzzsbQR12nJekML/U7PUAQUjawPzhoFzFzkglEq5wpgq4wb3YwQnTCsMCUH6iEtSwJZ6b4ew6viIsrVPUaCpJpBNs2u6se7ZBhG6CjvS6gLFK7AJumlnJJdj1fbf5iDxNBVVSsgOcKa7WJ6gF8C5ex3dmoQ9LX/ESbsRYDr9I9HtvDum4eSQFM2zDIYgEg2Lvu5cxOUgquyq8Q1kxFLOSkFQYfTj6kuR22A67QG4zraJapalhRmJpYk55irlIvkhw1usXfjnDqZC6UK8wpUyssQCQQC+4FnY2vGTangpqEudOTLnBifMJIUCosos9PKpNr2Bjs8XEsu/gaU0kRBwsrJIKWWFG7JCTlwzsLbbG0BZklLgBV7u+M7HcH+0aBwfhH8GWpqieV7ZIBs+7bfLPFP45NliaUJTZJIKhZy2w267v+fpxvpkb2CVkpUWOCcG2YnavUFRSonlCQEs1TB8tgkuXhqcoKQ9DAGyhuWFi/oTf4EeI16wml3SzMQDbp1+8MzHGolEipjST/AI6REMFtMtax9AKQLD6Q4HZn6e98QKWLn1gILOYUKFBAfQf7QAkaScQxUUsFb2DkOex2MV7V6Eo0enWmXQESJNat1LpZsZKiPcp6wa/aVOTL0cxJ+pYUA3UBXTbufR7wH4tr1DU6OSDyIBnTALciHY9Dh29LwmK6VEF0H9HohppUmWCD/EBWWDk0lZBwwYUvslu8TJZCErVdRWS5AsL2/P1L94c1M5ylQGASGx+FLuMm1j0gfPVSDzMhm2HR2fDPjvhgYyV9idma+PTMSVlYArUyR+Jgan7D6RboOsCvBUpHmrmquZICkjqXZ/aHv2gazzJ6Q70pv6k49gAPaInA5y5Mmeul0rASC9nDuw3sc7OesUOhLRqf7MJ6v3bUz5gFUzUKLqtZKU3dmCQXHqkxInT3CkFSlBTzCrNIdxbKg+DhkktcQzoJP7tppEhQC3SEKDO8xYv9TAiovfp3ifOkplpDJAZID5FkkfU9929IlW22SfdmbSuEGVOlzZoUVLBnFzsVCxDPUAQ4/qjzxBNSFrVLs7Fum9oc8UynVOmlRDJSEiok9y2ACVJHqD1iqTdaSkKJc4aJvG+Vl07Q0uYQokZDF/yi7eFONAmgFhZaUH+cMVCpwQ4HvGflZv3juRNUlTpLGKSxqSox9B8J4rWHBJKmqwfwggKvY0gfOWvHCNSp6CAVObAgMbFr36ndrRlXBvEJlK8qckMD6HB39D9hF44dxxK3UkOo0iwa1LXez329o454+PYtFlm6rkNL1Pki78xSwbZtj1h7Q6lSwETafMCWLOE4e3UgFJfubxX+JcWRV/DmI81IJXLCrkFnSQGtdnzcGG9DxWuUZqSbMFi7u4GB2+ftEpp1pBXRcJ2kC0qBF1BjgpJFr+pJB6RXNLpEhQKUpcAgOSKksBcB2Nic/UImSOL0ICr5B2yXCiGyCQXz7x0jVIUSwdKgSeW36u+evtPk0jUV7xfxtOnlAlJqmG3KHNrm5+4/xGZSOKBcwkikqIIZmd3/ACjbeLcK02slJTNl9wpgVJxYHN2ZrWbrbH/FXAk6WcAgliXD4btvvHT42SElx9j0XjhuoCwkqWQSCo2wAghwrYv+EdBFgkqITTMVVcELDU2Gxq5TjHWKd4b1KlEJXSaQGQHquMj/ABbaDOvn+U0xKrpsQq22D7m3pEMn5UGg5w6YkJdL2D0h7C7p5j0f59Ykr1SkrKVlN6UpwRZsgmwszRS0cdMxZNKEqJpLEuARc2LMenpmCx1fL9IQ5RQFEvgkgcrh72iMoUx0izypwqSpyRe3LZwHFhvs8SpurKgAhSQq4CaTdgWJI+PeKwnVhFlYZi5bDm5Zt2vb0350vFUKWFIUCGLlBBYv2xtEeD7A6LHM1JopcFbc1qOYO4G7HG5EZ94j4fK1BUsJSmY6qVB6KgVJCS7vcPa2ehi+hcqbLZbkp5ri5ULsGAuGGB0gL4plIJACaFB3cMS5FiSQBYvhy8Phm4S0Uik1TMxlcQ5DKUaVp8pICAanlBQBfIU6mdN7dYOcS4BJVQsJJUtPmMbpAUJikptuEs/Qlg7PAnjWmoT5pTzBaQGsXzWFDfGXsIs/hadLVpU1TCVpqSX5lVBJKU77Olulto96MuSUjjmqKfxnhiUyk0MkVkOogA3mkF1FiWb9WivzJakgOnOD84Y/pouHjxbAIZwhTHsQJjDuWc4+YpMpRuA53b039oI0ejucpdiok+pf0iOqJmpl8oOxLe+YZVJNON2EEaiPCj0iFGAaT4p40qfq5kpymWmTOCk4KmSWSGyagkgDaJSlg8QluXKJCmcPulKXpxk9Yg8JmKXxKYVJ+lKQojF6W+5JgzM0BRqFTQRX5VAJsB0cD5J/xDpeiTfosh1aUqGylGkXL2Ksv2ZvSIOv1FIPMGYtdne9PuyjeBi9R/8A6kCm6Uhyo3BJw2C/KSekdeIi0stdk399/n2xArVipbMq4xMqnLVsVFvQWEEpy1/uumQl3ckJb6iVqYt8faBEmUqbMCE5Upg/fft1ixcRkgzZUlILApBs5ZIuW9HPtARd6LgsTl/ukjzCpSjL8xWBShJUtiGPTuCYLcf1Pf6XUlgwYEuGx22snd4A8NmzP31piUkSJFClXLKUUioFtwnd7Pl4mcZmAOrDXO7sX+Bc2fMCiLRn/ivWqM0oOxdQBLVNblwCAWcZgJQ4h/UK8xRVcqUok/Ow9IU9SWSEmzX23Oft8xiopGgmKUEpQpSj+FIJV8C/eJ3DvDepmThK8qaCzl0HlH8x7ORfvF58JzhKRLmApMyeySpTJbYYvYPi3OOpa3cIlBIWqo1KOSoF8gqSWID3LY+8cmbyeF0gmMeI+HLlTlJmBSSEoBrDOaU/TYBht6RH02tmygKTYFw439R7x9D67g0vVyTLnICwUggqFKwSBzJUfpNvyyMfOuslqlqXLLilSkKH/Sr/AC/xDePnWaO1sLVB7wvpUayfMCwAtQKnKiQ24Y5Nt3zFnm+BNYj/AOuagoLFmDOxwA5dnL26doqPgqYUapAdqhlLWscm9v8AaPoLhSnQkG3QsAztYge3zEfJnKEtGM30nDp6EUzSbFOHRgBhy+qt9vSCvCZsqYCMEKpUkFTuSphU5x93xFj47w6XOWlDqsaiUuCCCGvu7Cz3D9YF67wt5Q8xFNqipyrAuD1FgPR9xHG58lvsbQI8Y+IxopSEpClTFjl5vpZ3e5e57Y9YyHXcSXMmGYsCo7bD0EWXxfq16tHnAtLkMi4LlSmLAthrgHDKin2cPHpeNhUIW1v2CT2aL4aUVSpamGKS7Y/md7ZOBnrFc8T8XmTJiwktLSpmd3Is5647ekWLSzAiVMVQkFKTSVCwLWJ7C/e0Uvz5Zm85dAUeZmJ5s2GG2hMEE5ykwydKidw7XAKDVO272JYkfLwtTxidNWEpWQAVWJZJO7+394gTtaFHlFISLG75cE7D/beImpnqUqrB7Wjp+lG7FsO8Z4itctKAup8hJJf4yAxG+0Q+AcQmSZgAPKSAUnDvb0gXKSokMb+rRP4boqudSwAC98kv/mA4RUaZjZ/DmocMCKU81v6Rce35QX8RzJZk811gOAHSU7hRvcP6NaMw8N8dTLmlKvoU92CrNgsHZ2FrtBHjnG1zUAJCgCki+ADYcxucFt48nJhfMtj7IfiKWFyUkOWWmwAKjUpLscA3GP7xF8NcXkSyiUslKVahSgsAUUmVSl35gaqbszF4945xASpCALElgHtb8VthkesV7QalcidKKwFgF6MhyBi2bgkDcR6Xi39OmJmS5aD37QdCrzKxcLUC4/qdrG5yR8xSk8p/R9I0D9oU5Xl6YKABUlVTMRakZBuMtszesZ9NVkHL/r9d4uuiUOh7zqwEsA6nf2A/3h+fKAlpIO5Zw17f4f3iLoFNMSRkG233h/WJAQGLhyPz/XsII1kVwcm8KPES33AhQaBZtGp4eJc9UwEATCg0nDpDF9+iunL3jjiWrAmykM/mOj2pKnV2sAYk8b1SQhalEEpVyu3bp3B+0VvW6wzNfpwHSWO7O4Fu4Ym2YeKs51vYpIq1QWCRUAkg/iASAXVn6vKPXAh3i+oJkTgokvKUBZINTOHIa1iHvdoel8OX+8TOYUhJUl+q6CTS3YD27vAvxMtpUzc0lJZ2GLfr+aA0Mu0APCEoCeqYcyxgjdTgn2D/ADBHw4jzNSucVAeTSoHooks3UsGGfyh3wBwKbMqWeVExNItUojcgHHYneL5wXw/IlpCZaOUkKUVKLktYqKurMwYfMQnmjBFXsCcH0pR5ygoHzlZA5ggEuHJdnJPuMZgdx+Y0map8JLdixs3x/wCXeNElcElWCQzkqZJZ2Bdzhz1igeMvCc6TInKQVzUKVUWLkXJJUkBmFw6XHKDu0JDyISfYvEz/AE2vXLSpKcFruQzZZj/U13zEOXLJLfnE7VyaWeybkf8AUWHXsDD/AIZ0nmzKQQDdn3spTe9Le8Wk6VjhnTrKFySB9JYpUALE7D4OenSNN4NPCkjmYABfMLG1zfIbYxnk7h06mXNloqCSD3ZixPXGxZosnAdWVIAIWpT2sxCg/Kq7MrF+sedmXJBo0zTKBAFgbuMiwZj1s3/lGYftl4Tp5cuXMTLCZ0yZSVJ3ABckfiOL29bRoMjVEocqAWEgGwY9D1v+nya94j1KJtCVI8xUuYkuQkhIBJdyXFi2LCObE3DImH0UnwR4cXIWmdMF1BqegPXZ7AxqGk1Xe2XN3NnHu6ftADQala5j+VQhIUKlKZSzhgjBYHdmMENQn6d1OH3DPm18MN87R0ZXzdyEsKaSfWQ7FiWtdwAP7v6wQJISEL6EXGRd7C7gFn7nMBZTXoFyHYikHADHa4/tBXTEKS90qCXKVCyTdxfN322jkyPeh0Y/4y8JjRVF1zJc2YspY0plpyAouXUB6PFBmaQ1BO5JDb29DH0RxjU16Wf56UJCUrJqIIpS9Kh0dnpzGD8GkJmamWkkBJJap2AAVS7X6R6fiZZZIvl69mkqOJmunLl+WVcgyWbHXqLmB/lBiXuNtzBryaELSoipQAdSbUguKTdl8uDkQLmaYhIUcGwx69f8R1pJdC3ZEKockyVLdrsHN9vfPpDQh2RqFIJpLOCkt0MEx4hIvfG3WPErONodMrkJe/QXf/EMoU14DMWLwZoydQgqBEvctZ/w39SIsvHpwDoMxKEpa9IYO10sAVPYuT+KIPhjigUkg2LAOo5AL2t6tbaI/GpyVLLAquEkFNmBF0qf6gSpwbXjif35t+i34xtAfUpSqYJaJhWkF0qUGu5wCbAhjePNCmqdLCh9RJICXclIcAdb7M1yGtHfENCQpJSVFLAOc3xgYZoa1bSpqCg+YzWPVmUD7DPbtHXCUekJJOtly/aElSJWm5TT5BTYcqVcjXZhd/iM4moIy/vF58S8aTMRp9OuyRKlVAHolRuXFySCOlIy9qvrVJUqySlOGCgf9oZIlDoHykFnv6tCrt3BgnL0wKQ6lgC4Bx+rQ3N0G6AT6EE/Ag0MDjNO8ew55X9KviFB4sxoPimYJi9ORjz5Y61EqUwxtzfeLBq+GhM9ExASKVAknIFBsN7/ABiM+n8TTNXL+qjzkHcMEhtsF1E26xoc7XSxKSpRsyXzexZhvDpEZKkkQpM9PmTkJJqFNSSD9RqTYltki4tAjxcgJSNgtaR7MSoW/Vu8AJvF1GZM1CCQ6hUG/DYMD1ZI3jriXFxOSliAa3AsSwTlQHcN/wAwJVQVGmaFwgpEpC5ZYAfThg5BD9LAdhBbhWvCqkZKrkKDFLg2bp0tZ9mMVXw7xAJlgEhlg0nobkgP7n2MP6fXFKkJJHMlnKmJBDD1xj+oZjyckWVii+aRVXKUsRt0dmfr1hI1wCZgU4puolOUsHcbbhoqum1SJppKljDqCSrAAtsDvi8WbzkgSksGcGyXvsojYM3XfMcUk07LJGMftB4T+7TwEKJlLTUgEfSC7o9rW6EQA4BqAicknF+12LX2vGyftK4QnU6ErQ5mSapqRipLkKsTflxuafWMMlljHr4J/Uxknpm6cEWlaUM/KEhtspGLe7GzxPKSFMlsEqBsxJsoEb1AP6d4rnhKaokTEhOEqIJYF0ln9HPyIJ66ZMlzSaQBMpZRVynFj07escMo7ZizHUCgK2JqwzbFrHuM5OYpnGpiBOUvYqbPQGlQcZcf+p6wXn8RoBSackZ3CL2Pe5xjJMMypDqCAkGWpVQB6gbuGcN7sOsJDT2ZkjQ6kFJcFgEE2dyc5/4IiRwpLKUkpDKNVaejfV1sf1mKzN1HlgBLjLi4FyOg98ZMEeC8QTW12SLgquQG2Nncn5ik19toWtllVJmOkJ+gMCDnLg+jXv3ibodQDdXKpKi/W2Azd/v8RE6qXNFbsLpJuGILWG/WGhMSpSUk8wBdSgASCMWN27xyzfsrFHHj1Cp2inS5f1LSEpSbYPXODGD6P+FPkcpJFyEK5lZcA7Ei0bN4vVMVpJyBMCbMFJNyxFgRfr8+kYnq9OtGoCFms8oHdJAZvY/Jjv8A6fJcWgTRM1uvVXMQEqALl1JoUxAYlOxwfaBcyWSW3c36izMOguX7xO4trZkyYpakGWFqpIIZIpNgH/lFrx7wvhJmTAlCwU4JGzg7P6x3ykorYiTBUxFywx0+/tDYEbZwLwrp5MuhAqK8rUHqvZu1tsPeJ3iLwhp52lEoICKSClSAAoG7uN3CmA6xw/5HHz41/sfg6swtKEXdRYM1s/JjiZLS9lP0tG5cK8M6WTLCZcuUp6UqKwFE2ze46/8Ab3imftD4DIkUr06SkczpvSACzubu5AZ9opi82GSfBI3HVlW4fUEhlCpKggpLVAl7gdBudviJY4Q9a1LcoFarY6ve3WA+mJICQBUVClTh7AhrsG/vHWo1fKChRSpVQWA7NaznY5aOjjuwciw6bWIWikkqLHIa/UEj9PFf0lSSlQFknmqBpa1idgRa3WPdFqS4URUwCWcuwG1+32ERNUpdSnd8nr7t2aDCCh0aUnLsJSwpaZkxgGlpR8kBx0taOP3UBqlKTbcBvuY64JPY8wdNKgdw7Fi3QGJXGpZ5U8qntY3TfcPe3tGUnyo1aIyJSUYmhjdrpG+dv+YkStQw+p/ShQ+94ip07sAT35T+VUdfuRtSQPQKZ/UC8XQhNM575GzIP9o8iEjQkhyUX7t/+YUHkakPcE0x8szavpJNN2HqOps3p2h7jnFa5bAm6gGvdg5f0cD2iP8A6rRIlSpYKVCrzSWZTqVS3oDu0CNROJMLypUCrdi84sQCwNyBaOJKmIMcPCBiYxdOAalylBFgxcXbPewLkH1g9ppslC5ZUocySlQZ1JUm2FOXNveKFw2Y60sSDgU5/Rg+sUgrrUEkOm1nJDurLj/Mc2SFsy0XPhbFZepSSQo8xcOCebHxBzh3EvKl1kALCRSFB3Owt0fD7xQ9N4hUUpqUHCglSgWcgCkgja3SDcniC0lxzpP0JASW7eto4smNoomX2ZqwtCVAVEstQamxdLMoZ32Jv6RjfF/AsyXq1MltLXUlTgnyyegJNt3bEX7hepUSlZUyWIYAKUCpiDzOUlnGN4PTpiFSk1BzSXAIBAIYu1vizta0bFklibBMqvAEhDCkOAGUDzYAZwHwRf0eJvEF3ZRS6Q/MRSo8ouDcG1js7vAmdOMqaCVKpUAS4IdrizM4JvfaJSNc7lRSAFEByLuwPYAti3WNNOwR+QfxvW0y5a3BpXSosANruA27erw5w7XpUl67C4BxZQHVndX5Q3x+SgIZQSqWSxyCFVBn3T6MzNEI+HVSqlaZTcmFB7YKX6uBB1VPsJ1xTXy5tdJTWCAHBBISoXN7u33hzQ65NQmAjmFKh0N89bWaKFruILSu4IULd7Ef3ES9Fx6jckE3HV+u1vQx0PE+IDV+FcRChSWA2Uh0qfd2ye3cxzxLi6EUzFTAkBJC7AgsAzFsjL5vvGeI8UgHnun8Nr9GLRXeLcV8wkIDJ3fJ/wARGPiylLfQ10XPjniqapSAkAylBwp2diMdA6h3vFU1ornTV8hYAnZKbAFI3NNxZ/pEQJUtYWgS7lTEBN37euzQ3KczGYOSbYv/AGjvxYoY/wAUTbbJcxCplMtJKlOwBFwCXbG5v7x5waauVPtYgkH2zDM9NJSoG7AvUCQX36MRiJiNYkTjMIp8wVWILKYhXyXLd4aa+2jI1HgcxaqZlLsLpLEO7P0Z7xadIorQQpDVCpwAQCwsA+O1snrFC4LxFISgpOLApI2VhQNnYDPV4tfDuJErN7EkhyWKrWxsAzYueseFlhTsteiNxFxUaQkBhULFncH3O/QxmXjDig1MypBdIBASOxJJYXu+/S0a5q5A1cqZIUKRNSoO9wwcKB3FgGfEYpxfhE3STPLmcswMQQbEHcHZ3x2js8HhybfYJt1RE0Ollq+tbexbHX1hqXpSUra9Ll+zgO/vEiRq6ZdNSgygtIFK0jIu9wb43tHk/XzAVkFitISvlpcU04GxGWzHpkiRw3ToTJXNNbgsCEJIq6VFynN2YxH1E6WouXDi5u7k+vR2Pp0h7gsmpK3+jdVL45in6h9QG3SIeuWk00uGSA1mdy7BrDs5zBB7HgulGQ5uBcdmbBzcfotT9cVmrBd7dc/A6Q1MFhUAC1iCPyiMFNCpIZhJHFV2BJYdWPrYjeJyOOgWFLNuhP3YXgPJ1CncKKT2j2YCfqWCfX/aKKQtBEcWT/8AzlfBH2j2BUxCNlfYwobkajhavX5hsmJOq1ZWpSlAEnsw2ZgOwER1F7xMJzHSEElgHJsAI8i2eBeGpmLqIdQUD2CUlJP/AHEkAehhZS4qzAdHBNQA9Bbt8+0efvi0OhVTbpVse3SNs0kmWxBSwdkqcEEDruLAbbRE4nwKTPSo+WKW3PMG+oG1iHFn37RxvyVe0MkY4NcEl0cp3be7/r0gjpOP0qqqU5YEfhYF+to48T8D8gukEJOAc756G2Ir8dCUZqwPRdZHiKSbkkOuogE03yyfhsxY9JxRK0SwmYsMLEXICrEKG7M4vZoykGC2g4vSpyGDXpAfqPvEp4FWg3ZqBKiki6kl7kuHdgSbt9Qy1oBed5Qc0AMCClgoZdKurMA18RXP/kSmsp1EKFkJYg5BNif+Ir6tStyXYnpCwwSfZui/zuNpmCtyalCtKi+CydnslLPeCOl4yUgmWoB2F04sL3OfWMtTqFDB94f/ANQmnKiXASfS3+BBl4thUkgj4nWlc103UXq6C9oDLlkQd0mlTUC4pIuCz5PzcRDmaMUlujk7G5x9o6Yx4qhG1YP81kt1z+v1mO5M1NC0lLqUU0qf6WJf5t8Q1NQ0NwxifqNSCpxylKUpDfzBgT2s/vDMksrZsHpEd4dQoMbXLMel/wDEYxJ1+nKTsxDgpNScmz9RHEiRVYqSne/9yMR7p5YaokpAdiA92t97QpcolKlvZ6TcOSe243eCYf0HEZslfIXY7Xfq3URZ+C+J5nmBCgxUS7hj7dD7bRVZygkhSCxc/STYHAci9nu0e61S1K85mqIAIDAqADkNbY43eJZMMZdoNs2nh3E8BbFOUlru9iaSM/SR2h/j3huTqkVTqwqWSJZ2G+NwW3MULgvFf4afMCkubku1mIYjGD8xZD4skzEiUlZBIdSk3xsqnfNt48iWKcZXH0UTorPGvAk2VNrliuWRahqgbZSQxzth+0CuNyC8oTkKSUqpppYBBvYKNQZRLg9bRrek14VLdiu4Ba5YiziwIiv+LB5wSlCK2XWMVAvzBja7qvfAi2HzJ2oy/wCh+mnszHTawqHlUm7JJlC6yAyXG4+9yd4b1mlC1KKRSEkJKdwWv7We5ixJ4ErTzEzVgeVN8yUQFOxuwUUiwJAw4Di8L/4+VSdROKk0ykrIlpcEFmdQI6FnH8pj1iFlKWqG4cmlzho8CIATkQ6iZckh3hS5bkjo8OmQpJqFwNxcRg0cCa2yfiPIkDiShYhJ7lI/xHkAxDaEkQoUEBzB3whxHydQksSTYe5HXa0KFCyVxZjUNBrSRMSFXZJYg3FIztem/wDzDK+ILlyXCkBYuSEkBruNyXv02vChR56SuhzPfFvHBPWUpSEpSSCz3Ym573Pz2itQoUehFJKkKz0QQ8kS6SsOlQCgx2Pb5EKFBZkcaucCVFLhKjj0xEVQDQoUFAEEY7x4n1hQoxibo+IqQmj8LvgODa7s+2HaOpOsIURekuGH2PrePIUEAxOV+Qb+0MNaFCgBOIk6WSVBbfhTV7DP67woUYx6JqaWa756DOOrv8x7r5JlzFIfDfkCPzhQoJhyUsKTzYAZLC7u8d6SpYIDlKUqWpJNqQQSz4N/uYUKMYeGprSpKiaU8wF9gA1tt444LMWZqAlTM/xn3vChQk1UWFdl8/1WZK2qDFJGBV1z1cw1/wDIxVUqrZuyg4YXwYUKPMhji2rOlOkDZ/jOapIlzJaWC/NqBZTEsQAAWBw0QNJqkATSkqQpYppckLvhTMwboc9YUKPWjpHK0iBJ4ekJKlnawTkFu6W+8D9Y2B9L2sAYUKJRbbHa0KTLBQ+Lt3Nn6ekM+YpJIBI94UKKC+jkzScwoUKMA//Z"/>
          <p:cNvSpPr>
            <a:spLocks noChangeAspect="1" noChangeArrowheads="1"/>
          </p:cNvSpPr>
          <p:nvPr/>
        </p:nvSpPr>
        <p:spPr bwMode="auto">
          <a:xfrm>
            <a:off x="155575" y="-1211263"/>
            <a:ext cx="3810000" cy="2524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8930" name="Picture 18" descr="https://encrypted-tbn0.gstatic.com/images?q=tbn:ANd9GcQ04YlrTkv6XsMO2-YBBwxC3vRP0w_sDGiCrHcTDev_9aeHSxo2q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4343400"/>
            <a:ext cx="2947716" cy="220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b="1" dirty="0"/>
              <a:t>Body type</a:t>
            </a:r>
            <a:r>
              <a:rPr lang="en-US" dirty="0" smtClean="0"/>
              <a:t>:</a:t>
            </a:r>
          </a:p>
          <a:p>
            <a:r>
              <a:rPr lang="en-CA" dirty="0" smtClean="0"/>
              <a:t>They can be like plants - green, make their own food and NOT move around. </a:t>
            </a:r>
          </a:p>
          <a:p>
            <a:r>
              <a:rPr lang="en-CA" dirty="0" smtClean="0"/>
              <a:t>They can be like animals - have moving body parts and are able to move around their environments</a:t>
            </a:r>
            <a:endParaRPr lang="en-CA" dirty="0"/>
          </a:p>
          <a:p>
            <a:endParaRPr lang="en-CA" dirty="0"/>
          </a:p>
        </p:txBody>
      </p:sp>
      <p:pic>
        <p:nvPicPr>
          <p:cNvPr id="20482" name="Picture 2" descr="http://img.docstoccdn.com/thumb/orig/776094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429000"/>
            <a:ext cx="2514600" cy="3279606"/>
          </a:xfrm>
          <a:prstGeom prst="rect">
            <a:avLst/>
          </a:prstGeom>
          <a:noFill/>
        </p:spPr>
      </p:pic>
      <p:sp>
        <p:nvSpPr>
          <p:cNvPr id="20484" name="AutoShape 4" descr="data:image/jpeg;base64,/9j/4AAQSkZJRgABAQAAAQABAAD/2wCEAAkGBhISEBUUEhEVFRUVGRoYFxgYFxoaGhYYGxsbFxcYFxUYHCYgGB8jGhkXIC8gIyspLCwsFyAxNzAqNSYrLCsBCQoKDgwOGg8PGiwkHiUvNCwqKSwsLCwsKSosKSwsLCosKSwsLCwsLCwqLCksLCwsLCksLCwsLC8sLCwsLCw0LP/AABEIAQAAxQMBIgACEQEDEQH/xAAbAAACAwEBAQAAAAAAAAAAAAAABQQGBwMCAf/EAD8QAAICAAQFAgMFBgUEAQUAAAECAxEABBIhBRMiMUEGUTJhcQcUI0KBJDNSYpGxFkNygqEVwdHwYyVTkrLh/8QAGgEBAAMBAQEAAAAAAAAAAAAAAAECAwQGBf/EAC4RAAICAQMCBAQGAwAAAAAAAAABAhEDEiExBEEikaHwMlFhcRMjgbHR8TOCwf/aAAwDAQACEQMRAD8A3HBgwYAMGDBgAwYMGADBgwYAMGDBgDlmINQ2YqRuCPB7dux79jiKz5oNQSFlo9Rd1N70NHLYd6BOr3NeMT8GJToEHK8U1MEkRonI2VqIbYE6HW1at9u+11WJ2EXH+IxtA+jVIVshowW0MlEnWCACv1vYjc7YZZTikch0qSGAvSwKmrIsA9xt3FiiD2IxeUXWqgS8GDBjMBgwYMAGDBgwByzeaSJGkkYKiAsxPYAbk4TJ6yhoOySpGxpZHUBTvVne1HzYDC3jurM5wQa5GgCESrHYAfuFlYUDY/Lv8wL3XeseGSCDSZG5YOnRQI69rutgL+gxzZMslLbg3hji6TfJoAOPuFXpbOibJwOFK2gFE6qrp+Lz2w1x0J2YtU6DBgwYkgMGDHiUkKa74EPY94MRP+nowtwWJH5iTViiBvt+mEHFoswk7GKRtIRSsJcaXosXOqtUft309voLJWmZym48r35FnkmVfiYD6mv74UcT4yosa9EYFtKGHn8q99+xv64qHE/uMhjZ2XLzKQSssa6hQBpQ9iQEkbqSCPfzCycUuYnf7vqzANaZCgRYe++s9JJH8IP0x14unUlqfqq9eDkn1E5Nxiq9b/TksGZ45kLt5C4J33kkUixVjcf+KwZD1Tk1oQzaC2wV2YovkBg5pPYVWJacP4id2+71/BqYgfrp33rC7irpH05rJaVrd1GqPf3aqHbsa/ti0ccWtO7+0k/RpGTeRO+P9WvXctuR4orKmsqHYDtehjX5GIGr++J+MuzXColQnI54xkhgEEnTe4GxPT3O4o/0wzznrV0dIoCJyQdQV9UmrpCqqgG9z3JAHf65z6dt/l7+lee3qzoh1DS8a8ty/YQ+sfV0HD4BJNr620KEFtZ7miQNhv39h5x19K8Nligudi0srGRxqLBC3ZFsnZVAG2xIJ84RfarkRLl8uhF3mU//AEk/8YpixxeZQbtHZFtrfYVfZv69fMSR5RoAIli0o5Y6maJVD61qrN3Q7b98X2Hg6KylSwCElUvpBYEEgVfYna6+WKZlfQREIeJmjkUh0YEkqwWgQCaqrGntucWX016gM4aKVdGYirmCjpN9nQ+x9u4IONupUW3LFx3X/Sb+Q8wYMGOEBgwYMAGI3EeIJBG0khIVa7CySSFUAeSSQB9cScVH1VmpMw7ZONRp6TK57jcOAo8HYEse19sUnNRVsvCOp0R8pNNCGZYAzOXYpq3QsxerGx70a9sSB6iRMuRmwb3DKq6vNXXtRG+I+aOYyo6YucpHmyQarcXddj/UYncCQyRl5yNWprUWAKJUKQfavh9wcYYtKhUjDJDLrU1VX+tCj0B6hPOfLu9RaQcur7N3a0Qn4gFANeK222F/xmPrziGX5Z5IHMG4K+GHUD/UXYxpGSkLRox7lVJ+pAJ8D+wxbBk1pr5HZnhVSqr7HbBgwY6DnDEeWi4Grcblf+5r/wB3x7zExUClLE9h2+e58Y+xRAWaAJ3OJKPxOvM6YVceyMLpqdkjY0qyEe5+EmxYO4q/OGuOWZh1IRtZBonwSKBxMZOLtEyipKmU+DgJzYZfvMUkJN64+piH5cgofDGdIFEX3vzQuUcYUAAUBilweipIY49bNMsOUXLmKJmjMjqaEi26qDp8NfYV8Ixx/wAJ5z7xCvOdVSCLXMDYeVJg79AcdbKApcitJcAb9Np5HPZlYY4w4L7j4cUbiPoTOSRaV4gFYcwghHFa4FiAFS2AHUyXuba+4syR6KzNNeeZiSWXZgNWosC6FyHVQdATYaQN7AYZmhZMzwTLyfvMvE/+qNT3NnuPck/rjvl8lHGKSNUH8qgew8D5D+gxWMx6Nmawc29Fw3xODQM57q4IY85FNUKhG29Dxw30fmozEWzmrQys1631/hwRyA62PdomcEUQX+oNtTqrIpFwxSvtDl/GyK3sZXPmumM/y12J/MPodyt1xSvtOy7cvLSgfup1DfIOCl346tI+pGNumr8VX72LItsTUq12rFb9X5d4HTOQAl4zTqD+9jPxIR/yPmBhzkZ9WXQ/yj+2O+bgEkJU+R/T+mEXolb+zMIy8bR0yGdSaJJIzauAQfr/ANx2I9xiRik+jOICCd8o105aSL2B2Mq/LfqH1b5XdsUyw0SryN2qYYMcM0X09Cgk+7aa+h0t/bFbzeVeA8yTMMi/z5piCfChDGLs+198ZEqNlrxSTnly/EJ1l25hWRL2DKyqu13dFWH/AI7YY8P45JLWmKbTRJkIKJQJqjMFZtiN6rz7jC7i+ZyuYQcyRi63TRjXpurXUqlf9t70CPBxhmhrj9jfGlFtPh7DrM+pIFC9Y3NDsd/bbfyPH64jcQyiSkjUyXVgdiRdMB4O+9d6Fg7VU5vTO9RZqBpgNSxyKbBrYNpkuth4w04Fx9CKcEAd77qb3B+hsH/28lmqNZEYZunyqerBI+z+gAULatVjz2//AB7YbelOMvoeHMH8SDT1n86NYQn+awVPuQD5x44l6rijTTENRIP0A2vf9cIPR8L5nOSSWVRY9LMNjqLBlCkg70LJFEWPc4zhmSyKGPudmjJPE55exoMcrkXoAvtbEGtu407Hvt/6DHSGLSoFk15Js/qcfMfQOE+rEAbAx7wYMAGDECTiDqxUwO3kFNJB+RJI0n648pNma1GKM3+QOQy+w1EaWJ7/AJaut6sgMcGFicSmeguVdbsFpGQBSDV0rFmHc9he3vY55XiMscyw5kxFpATG0YZQxWtSFGZiCAdQN7i+1bgN8GInE8/ykBABdiERSa1Oewv+pPyBxwZcwFJeeJBXcRml2q7Z/B33wB84OWfXI5JJkkVRtSorlAAK86bJ7n6UAzwo4fncrBGIxmEoXuzrbMWYsSfJLaiT8/niRFxQSMBCutfLgjQNtWx/N3Hb3+uAJ+IPG+EpmYHhfs47+zA2rD6MAf0xOwYlNp2gU30fxpuQ8MgqWLUrKb+NRZH69/ocJOLeqpE0l52QllAA0hSzqdDay9JGCLG24BurXD71dwx4ZBnYAbUftCjuyAbOP9Iux5H034JwlJ9EsDINOpgsgL8t3DUyNuQtE9II7iiPPZKpfmLh+jKteJSQly+fvMZacFWPPCFhqCtZMTuuw76v1r541DGXccyKZePLxBtf4sQLUFLMZkJbSBQs+wxqOK9RvGL+5pIMFYMGOQqRs5w6OUASLqA8EnSfqvY/r7DEHPZfMOeVCVy8Yq5KDMR5ESDZT/M1/wCk4b4MCU2hJmuAQR5Zgq6dBMuq6ZnAvU792J7EnxipZrhDTOsgCwNmAGQFtUUti1UsO0hWu3fuLonF74zkTPBJEHKcxShYUSobZiAQRdX3HnHTNcPSSPluLXbybBUgqwbuGBAIbuCLxnkxRyfEbY80sbtGdHgcvNEOYkTKhrCssZZX27LL8IP8rUfrizZb0lLl4uXlcxoXVqPT1N31kuSd2GkXW25/hAfRZO4RHMRL06WJA69qsjtZ+W307Y65XKrGulboe7Fv+WJOM8fT48e8UWydROfL/g55CZmTrjaMjamKt28hlJsfPY/LBiTgx0HMGDBiJxTikWXiaWZwiL3Y/wDAHuSfA74AWerPV8WQhLsrSPVrGgtm8Ak/kW9tR2/tim/4s4nmDGFliy2sFyPu7MwHxKAzOeZtVkKvvhDkct9/zs2bzCMHYuAkhqOPLgaYyvUNTWCdtg14uvB48rEukcvQoXcL1a1sh3s2ensKNe42xTJqqo8nQoKK3W5A+/cTA1Jm7s1UkSd/dQFWhZoCyTQ7+WuW9Sh4wnEoFUGisyq5hN9mJI1QMNhuTRPxDcBN679aLlFcZaM8y0cu0LsCSQBpkbawPayt7Dvhd9nnE+KzzSvmVYZTST+OoUs2rYmlsmtQ2Crsp+Ryg5J0yrcXtRbc5xaKMqsUwljYxtGQ5l0yCVVKqyEvRVjY6gArXQ2ZpLn0m0M6ypEDqqSJ11MN11hhaqDv1VZAPYAmixzQyccyzcPQARWmYaKwpjYMQJaFE6twKvpvYDbVsdBnJUVnjHqZUZeU0LLQ23csxJGio7MXb42Ui7BArDROOIw/CV5CNqVSKPzZqA9++4oi7Fz0iUGwoBPsPmT/AHJP6nHvAqccpK7LbpoPtqDf8jHbBgwB8ZbFHtiicf4c2QbmwoTlm+NR/kk3uABtGb+i/SquU/FIUbQ80atQOlnUGidINE3Rbb64k40x5HB/TuiU6MrTNpm+IZNQ/RzNfjcxqXA+dkD/AN76rivL6S4fJMJY4oxJC+5ibTpkB1U4jIBYX2bej7YsONM+WM608JBuwwYMGOcgR+teFvmchNDGmt3UBQX0C9QI1N3oVuBuRtYuxxzT55swNEZTLhJAQrRa2caDG3UCApBcVdgiz2ouf+oR87k3+Jo5lUd1vTYaqO/i73HviTgCh53g3EpISsp1nk5iOtSlZHOjkSshAU2gcFTsGJrYjTLyHDuIRykIFWJsxK726m45JWPSNNqQhDd+4O2+LjhdwrixnaTTGREjFFkJH4rKSrlV7hVYFbPcg1Y3IFVyfCuKryJHKyyjL6ZSzxBlkaSFmVWWHddKOa83WoFQxtnAlnGWiGaIM4RRKVqi9dRFADc+wGJ+DABgwYMAI+P5TOl0fKzqFAIeJgoD7GmWQoxVga2OxHtin+oUMCibiOUnzKhuljPG8cRNUCgVAgNAatJ+Zur0zHLMQJIjI6hkYFWUiwQdiCPOIolOjNOEcXyDSEjKuhI6VflMoB6elbob7V86rfFmyxhDDpZWXvqetIJIbcAVXkd8J859lLAKuWzjokbExxyIHEYY2yrINL12qyarz3xF/wAGcVVxofK8vuVaSQ2ezam5d9Q2obADFXq7G+qLW7LlO8SLzI44y6kVrfQAGIDHXTV0n230gWNjiveu/VkCQlOapJIDLzAlizYL/lFd28f8YVZn7POK5gnm5+GFSd1iRmoXsAzFfHa8NuCfZFlImSTMPJm5EFDnG4x9Iu23s2r+1Zfhyl8Rm3FcHv7PMlK0Ks+VjykKMxhhTUTITtzpGfqJO9WLN2fGLvgGDG6MwwYMGJAYMGDAFZ4p6clfPfeFKFeSkeguy6ishc66U6lo/D5OFk3pTiWqTRnF0OzVbzalBkzDrpIOxCzRr7fgjF5wYAp3DvSmbSQM2YBuQPJpZ1LkQ5ePUxrq6oZOk7aZTuCBUAej+KCDlpngDS0zSSsQ3LKubO5BcIQDsKPljegYMAfFuhffEHiHE+TJCGA0SsU1b9L6SyXtVEK4s+dPvifiNxHh0c8TRSrqRhRH/III3BBogjcEYh3WxKq9xJx0DLZqPOn93oME5F9KFtUchA7qj6gb+ESFtgDh7mYzJGQkhQsOl10krfZhqBB/UYQT52WCNoMw7VQEWZAA196SQ6SI3oAFiNJ1WKOwR8M9R/dVlhyyCWIHVB1UsN1zMttqZmjY6qRSArgEihdFJF5RaV+vYmcV9WSQ5GVcxJDHmg5hFMFDEgESAOekaG1b9qww4TI7RLFkUWHLx9KyupbXp7mKOwXUn/MYi9yLFE5jnOPuLzDLHNLOelgtnUkelDEdyzjmAUi1+Hse+H/AuKZoxlo5HWJtJCJoqOwQotrJZWC8xBoUAEDWbvFSlGTckYvqMa2bovcnGXaX7vANciAc6Vh+HFsCAwBGtzdhFOw3JG1uRjMFzOaymWcxORuxcaDIWkOk2jBbrSSeYfIvRvjR+GgclNJsFQRuT337kk+cXxZlk7G04pJOPBJwYMGNzMgccyHOgddOptLaBYHWVKqbYEDv3IIHscUxfT3ERlDEAt/ckVlJjKy5oJyyHLhyRQSzY1FO4vbQsGAKNJw3iToupSskMrGIo8RUJyZFjrpQEajGGDL4JAo0smccWN6dK3p3/DYi2hvSpAB0r94JBO/SAQeoXDBgCmwpxcCmZW2FmorBDTg6K0ggr92Nt369l1dBmF4urkqVdSTary0Hww0Y2k1EdfP2e+mjV0DcsGAKx6YHEta/fKKmPrFp0yAgAroXqVhZ3oqbHUCpFnwYMAGDBgwAYMGDABgwn9Q+pEyiglGcnelHZR3Yn60K774nT8UiQEs4FbkdyLsDpG/cEfUYi0CVgxHyOfSZA8balN7/ADBogg9t8SMSAwYMGAIfE+IxQpcrAA7AUWLX+VUAJYn2AxlnEONJBNMxyky0dYV1YaI7DGQSLrWNdHMUrQZdFbLsl8yZXXJncxsAWjhB30RqxTUqgbNIRfk1pG24FZ4ghkzBeWBlUM0qI1dUZKkzFTepldQCgAIEg36t+PqMmim/a97G6hqxuvf0KNlOFfhOUWZHY6VkCPHrjZhyh1EBEIMSghtQGrYWNTDhcAysTwSRFFpHbWyAy6OqSJpHXRIpfmMZL2UgAe1kTiyvKQZDqDOFUDSrJSkWpJ1lf4hVavhHjjLxNEjBFKjvIiBBqiLHWbkUADupP1J73jWOeOm2eZeTI5vG43bPicUWUNHBLEwkEkc0rKEjLlF0TNmEIV6QlQi9R03sASL1wOWbQqk5do0CprSV3JoVR1WboKbLE9Xys5r6czQBVUEc8jvzbTLP1rGjKQVrT0oyoFU0L+Ik3i98I4a7yiWaKalsoh5ccat4ZYI3YlqNXIdQ+WMsUlJtpPk9JDC8eJRZasGAYMdhkGIsvEUWZIWNPIrMns2jTqAPvTA17WfBxKwp9TcL50B0nTInXE/lJF3Vr9vBHkEjAHbj+eeHKyyxqGaNC4U3R07kbb9gf/7idHIGAINgix9D23ws4LxRM5l7K0d45Y2F6HrrQ2OoUQQaohgexxB9E5phFJlpGUyZRzESv5koNExB3soyg9+pW3JvADLM8RZc1DCANMiSsSe9poAVd/5ye3jDHCSMM3E2Oq1iy6rXgNJIWO91emNNgPa+4pxPMqKWdgqqCWJNAAbkk+ABiSWe8GK3wIvmp2zbM4hFplo6ZQy7a53XbVrI6QRsoB7tiyXiCAx5dwBZ2r32x6xGz2QWZdL3XyYj/kb4h3WwFzcctW0ywk1YFm19gyjufGxGOeU4pmwCZIEYHddLFCF7EsrX/f61ivcamOXzCZbI5LmP0tRUhN9R1yTMK26qsnfVttifneJZzL6PvKLKJCR+zEl1021iOQUwrvppu1XjBa3z78zSl2O/GMi88MhCsHY1tRZAlEC7+p2/i96wrfKQwoXm5e7EtznAj1b3canrv4rdvIPtjt/jUmGWRI5OWlGR3VUMasoYNpYhiukhhsTR7eBF9IcKy+ZnnbNQ8zMxtdShWWOOTUIwihmUHSpJsaur54o8PjtvkvbURtwT1XzpFjg0zJfU6IwVR76r0/IDuf0Jxa8eY4woAUAAbAAUB4Gwx6x0xVKjFhj4RePuDFiBNxePmTwQlA0fU7g1VKOjbUCeqhVEd7rbEX1pEjxIgQmd20ZdlBDRufikDgHSFTUx8EAg3eHGWypEskjd20qB4Crdf1JPy7bXZMnQLvz4PsDVi/0H9MU0Xd9y7lx9DNc36FzGVifkcl77NpAkeRiAHdXDBm8VYUjxsBiBwHgRlWKCTmxCQy9TlSskscluiUxcaSrulFRpB72av/Gpf2zJJZFvK2zabKwsNJH5xTk1/KD2BxHyeQDxtGw1NBmi66gdusSoRVaqVxv7g+2OWXTQ1bfuXjJR8SSv5nj0NwpcvE0LqOfCSjv5lUnUknuAw7j+JW7kXiz1iGmQqdpQa1IFZQPiIJIYm/AJHbz9KmY64x0qjOUtTsMGDBixU8RzK3wsD9Dfkjx8wR+hx7wkz3o3JyvzDCEk1F+ZETE5YqyamaMgsadtzffEJ+C56AXl860yDtHmEWRqBBpZgULGgQNZ87nyJJoh5xhw3NrIF/Am0pLQG1EiJ+4oIWCHb4GU/wCWTjvncyuV4ujtYTOxLDYqhNGxMeoVdsrlQdgNJu9qrvrD1PO8DRz8mBBG5kI6nlJSlVIpgjxbtuQGPgXRwnHC/wBzI6NJzECwl5g3LkVSdbPGaUswFEnv3O+LqN7stS5Zf+Ezac5npeWSC8SWK1aUiU9u5/eWBdU1jcm+fEv/AKjIYQ37FFvO/YTuN+SrbdC7F2G35e9kVJuGALBLzopHLxLZlC6ZWRI2j1RtUrFa6jfw3QraXwfiMaxLHmg0cEalkQuRDpV3UpNItmWT4Wo9JBFWb1KT4FXui2N6jMvRw+NZq6TKTpgjratYFyGvCAj3I2ufwngvKt5HMs7/AByNtf8AKido0HhR9SSbJUJ9oeTpVjEkpOyrDE7/AEApRQNUOw+gx6X1Xm5ADDwrMb3+/eKGtrG2pzRv2xVplaLRgws4Pmc21nMwRRAgFRHM0hHuHuNAD/pJH9yzxUgMZ/6n9QwzZkZa42X/ADEeblMwtotCAMCdTGyDRKIwpg1YveazKxozuaVQSTROw9gASfoNzjHPVWbMvMeSQAK+sxAPC0wZnRIhNyy5YRxqBSju4BIF4lKzXGtzvBwgZUiOeOFXyqsySLGZpJmcDlNJacuL4NPU35Bv2bD37OguXzc0LrDFLMiymNA8elgWDoImFGjZDA9iK27V2GCNHSONY52lWrExMc8swU6AHNKkcamgwY2VJHhmEGfMWZhdUVAsu0MheZlbU+XlvNE/hsuqwN0pu/nE78GrTaaNWwYBgxU5QwYMGAI+ezDIhZULnbYEDbySW22F4ScI9bQywpJIBFzIxKqlg7FGBYGl3B2Iojcggaqs2F0BBB7HbCfLek8rFoKKycuLlKRK4Ij2OknVvRFgn4fFbYAjZ31TkS8RaUWEbMRvR0rHtGzlu1HmBd/4vlY7f4uywlK6hp0kmXbTqWQwlD51Bww/TEPMeluGBuSyJqdJAE1HVodxJIFF2F5iaqHZrqrN9IfTfD3bQq2QNZAkeiryvLZIbqDSaz5sfKsQTTO+a9Z5ZW0JIHcPEhHUAOa0YUh9Ok7SowAPVqFd8MuH8Xhn1cqQMUoMOxXUAy2p3FggjEGL0llApAj2LQv8bG2gVVhO5/KEX6kWd8SuEcBgyoYQJpDkM3UzFiFCglmJJ6VA7+MSQMMGDBgBfxKXNAgZeOIgkamkdhpHVdIqktuF8j4vlhRJlc8NDT5sAE06wRKiDvVvKXffYWNP197PhHx71RDAwhCmfMOCUgTdm+beEX+Zttji0XTtgzb156fEeaiaObMEPEyjU5n6xu1B2IPQVsWNiKveuOYDKs+thl+a0ZAeEGWNqVt+U7EwWpsabokHtWL3/gt80jHOuU5gFxwMUqm1qC4/hbsq9N2TqJJxVeLen80kyQxftUpd3EvOljm0rYPNmsqtB1SkABJ7DFtVluULcpNHEiaMyC77DlQHaPciTVKpBLN2YheyhRSC/XC8xFJxOMa42ijDMzlaeQCJ06DLWoNWp+mrU7gWMS8twjPyrJMrxpHCX2Zle54xy61lTaBw16jQNnfF19GensuMu0ltOZzqczIuoFaUxFAoCaGSitbMp84s2o8CtI9yE8VBUberptm9rKkD5eMTcV3MfZ7w5wQcnGARVLagbg7BCNJNAEiiRt22x4/wFAv7mbNwn/481L5/ldmU++4774ye5BZcGIvDMm0USo8zzMO7yadTE7m9KgD6VtiViCBF6t4skMcaOzIJ5BFzFIHLsFtRdtl+Gv1+RIomWECZk8vMBkRmjPNZXflhtZmikDArcrTxmRg1kkWCQGvnrLh/Nyj9ZRkDMrABhelkIZDswKsw3978YoEWYiMJiysU+bgy6sGHNRBCzDSsd0hkVDvq3CXY1VtZG+N7HDOcWgCTpl4kjy0gjliikSWJpGVAXkysISnamjIJPxoG3G+JuY4bDMS8UEjwoCx5zSCRI+Y5l5aSAqTJINRZmDCjY6dI+nLZqMZaPL/eFmQEOjIqwkFQ07RyTIVXU6gqNTFbJ0+MRHlSNIjEoYSEoYhIUmzjnmRtG6RfhxoWphQqkbsDsSpl1tuXT7O+IiTLuqglY3PXzFkVi3WVDKq7rYBFUL2JGLXim/Zpw6eOKc5iARSPLYpUUGMIgjAVAKVdwAd+97k4uWIfJzzq9gwYMGIKle9a+rBkIFfQXZ3CKNgLO5JJI8A0o3J2Hyq+f4zNOHMkzwxurqImRFVdSaakcgs4GuKTbat9wLNz9S8FbNQ8tZAnUGIZSySAX0SKGUsp8i/G4PbGUZb0w8WcfKLmFYhlOtl/zBGknLPQW3AJBBK99rOnGWS62EpUtkPxky0w5U0jhjOwZJFTXGwE2lPxAEN1badTGQmwLKyc16aLRiJp2CtoJMYsMrMSwJCmy0jCiLCbH4hbVvinC5cuiF26pVKjlk/hMgARCHhvVcoAXoB8g7Y8Zj0/nYGoRuI4lfVpSxILOk2kp+GydOpRtYA3xm1JcIj8R9yy+juOMHWImZkaXlwmNW5fLSOPfW4AZAwbqT+LsqkY0fFY9A8MRMqswJZpwHsnUVU7rGD4AJYkfxM2LPjePBeUnLkMGDBixUjcRyzyRlUlaImutQCwF76dQIBIsXRrvjnwzg8OXBESUWNsxJZ3Pu8jEs5+bE9gPGJuDAEXimeWGGSRjQRSxP0GFnpjh8ih55hpkmqk8xxAsyK58vbuzeNTkb1qMvivCTO8NvUUbcx0H+Yy/uwT/CG6iPJVcMsST2Kz6G3izIK9s3mQT/F19zZJ7Gtyew7ClWLG7cPzwVj+y5w7OSfw8yBsGJ/+4o7nuy+7G5HoGTVHmj4OczNbg/nrat/6gH6iiXfGeER5qCSCUWkilT7j2IPgg7g+CLwFk3BiJwrLyRwoksgkdRRcLp1V2JF7Gqv54l4ggMGDBgBdnvUGWhcpNOkbBQ5DmgFJ0hiTsATtZwk4t6P4Zmp+fMimRPiOspfLYEswBGrT2s7b/Q47ce9INmJpZBOEEuXOWK8vUQrNqdgxarrYAr/Xwv4x9m4nWUGZfxI5411RE6RK0bqb5ndTHd+S5sVtiU6JTo78Z9C8PKPJmTKwoAPJPK3KvSByiWOglq7e9dtsNslwHJZUx8uCJGH4cbabc3bFeYbY3ubJ3/XCGf7OC0zyfeRT6zp5ZABcwEig4FDkAD/WfPVjzkfRuZLMXdYizFy6kuSf2hQhVgL2mDFy1tpAIF0IFtl5wYUemuCNlYmjaTXcjOCF0hQ1dIFnYf8Af9S3wIDBj4Tj7gAxlvqlZEz86oItbtFKpkHTpCKquek9SyR79moimFg41LCT1P6XTNoDemZAeXJv03VhgO6mhY/Ub4pNNrYiStUKOIcTBWN4AXfrAYNZEiJYSTSCzBiApDdtIvbbC37SfUYjhYKeqgBR3qxrbYiwqk+R3uxWK9nYJ4phE/OiZEuVUYFGVmAUlva1LAqNRCupqjTX0V6VOcdM5PRgB1RLdmVga1uNwEsWB3NC6Ao5NufhKRk7pl89LZXl5LLp5ESX376QW77jcnbxhpgwY3So0DBgwYkCP1F6pTKPArLYkkVHbUFESNqCyNq2rmBV8fF70Cn4r9ogjkj5cLvGZJY5G0nflJKXEbA6AwaI2HK7EECrK2zMZCKTUHjRg4AbUoOoKSVDWNwCSRfazjjJwPLMbbLxEkliTGpJZhpZia7kbE+RgBAftChWV0ZXfqOgxRlukJA51C/i/HTpWzuBQJAMmb15ll8SE6wg2Vb1PLGrAuwGktA9E9wVPZhhseB5Ymzl4r9+Wt9gvevZVH0Ue2I3EvS2XmKkoFKypKSgUa2QswEnT1KS7Ej+Y+5wBWsj62yuWSeQROsLFswpWnLaoI8xISoYlD+JdVpFMdXeni+sE1MvJlDKnNC0pZ4yXUNGFY6+pQKG/wCIvuLZHgeWIo5eIgit417aQldu2lVX6KB4x9j4TGJHfdtYC6WNqigVSAjpBoEgbWLwB2yWbWWNZEIKsLBBBBHuCNiMd8eIolUAKAAOwAoD9Bj3gAwYMGADBgwYAMGDHx7o138YAWcd9SZfKJrmetrCjdmFgWqjciyN/F4qfEPVmdniYJkxBE+pS+ak5ZKUbIjQM/whjdDvfjdTxmdstmmlzKtJoeRndtMSkaY+QyzFQjCNdS8on945IJOnHzNepOHMpJg1MvhZYiffUgSU8zTdsaNAsTt35ZznaSRtTSbirfYZDiHEeVrWfJEqB4mCih25ruaFG9WkDf8ApM4Z6ylimSHNZfl834HWQOhYmlDOdyzMVXaxZHa8U/1nmw2VkY8MVY1KRyzyKnMjDyBGERdFBfc7gnSd7HfEj0HwN891GZ3gyzuiaz1btzSFZCQ/WqXKSS6itKjcxCElbYUtS8W3z/s2AHH3HmNKAF38/fHrHUjEpf2nZdTAh0IzajsSVdgimXSjAH8yBj8lYjesPvSh/Yod7AQBT2JRelCR4JQKSPe8KvtDyxbLq9ArFzWf3AMEqbfqw/S8TvQ7Xw+A1VqT46rZjr2/ivV/u33xVfEyivW/t/I9wYMGLlwwYMGADBgwYAMGDCT1nm2jyUpSQRu1IjGtmdgi7nYbt3Ow7+MCUrdHeD1RlXm5KzoZLK6bollrUov4iL7C8MwcUlMqpy5jZAMkDGFURyidnEgEgkDAFlZqOoCzd/R96RzMj5ROb8a6kbp0m0YrRUEgEAAGiReG65J2atDnBgwYFQwYMZl6kkz75uYJmuXDEKLF2RW1ado0jBclUZwW3orYIPwVbolVy2abgxlHpviWdizUSPn4JRLPpl6pGoaGKKEkACFmVhanc6O+96vhGVjblMMGDBixAs9R8DTN5aSJgLdGUEiwpZSoar3qzjLpOKBRlZWjQKkrx5hQFszCP7uqgMDqAKsNOwpASQQCNkxkPqbgwXOZgo7AwSrmQGKhdEqfiALTCtQY3QumHsx58y+F/X9yJz0Qk/oTvVXEdeTZDTyTfsi6loM5PU4B7KoVn29hRxaPs0yccfC8uIgNLKXFCr1Em+3eq/p3PfFO9UzumVy8j7OHLN8v2abUF9roGu+/cY0D0ZluXw7KJVVBFfxd9Av4gD38ECvYdsRh+JlcGp4IOXI5wYMGOkuV/wBdZDm5KQWwoE9PfdWT2P8AFf6eO4kelM20mVQsY7Fio1KqAOwo+QKutrusMs5BrjZP4lI/qK8gj+oP0OKn6CzbKZMu5Fxkii1sCpCmhZsaDHvfe+5JOK97Ivei5YMGDFiQwYMGADBgwYAMIvV7/gxppLcyaJPhLabcU1gHTRA3ogeRVkPcU/1Zn9ObiJUMsEb5gmxakBk2rcatQG407X4xDJXzGQlYZpn1yaFS3BBEdUN0IB1MNJseNXf34ehZgYHC6qEkh3TQAzSyMyKvjSTW23z70kzfHtULDlMsmYPJIDWmoUj8uyt9Nmxtvudqwy9BzgPm4dCgxzMSyg0dbuQB3FKAAADY8qu12l2McMtVluwYMGINTjnMyI43duyKWP0As/2xk/DHcKZ9+ZJIGLs3TZkQuQrNQbSzKNB0lY7JusaD65mC8PnJXUCoDACzpZgrEVvsCTY3FYz/ACOgwhVJ0Bwe8EZQBo+lgTq2Db131m7Xpxy5peOKImnodC+SPMCHUpQFOUVERDDUiR3QWQKQu+3wkeBRUbVE1qD7gHGMcXcxKUcaiT1APG+kmPLuXCuCqALZPVoJHam213gl/dobu+XHd6rvSLvX1X9d/fFenfjku2xMV4ETcGDBjsAYz77Q8rIkzSRqDzsrKh231xfiDqJ0sTG0tKa3UncXWg4qXrmBWkytqps5hNwDevLSDSACGOo1sPbuDWM8quI0qWzKJ6ok5gySRynVM2z6STHqWOMIq6dRCtKdiCfisbY2cYw70vE+Yz/DIZlaNsrEokVr1GQBpm1A7jtCb93o99tyxXDGkWapKK7BgwYU8Z4rNDLl1jgMiTOUdgGPKNBlZgoIC0HBJIolfF42KjbFX4hwGUZ8ZiAGn0cynqyti2UmmBUgGqIAB6iAp5Zf1ZmZCirlNDOyAc3mAAMkjsGZUNMmhQT8JLgA7i10fq/OhtTwMTTqQFdYxWaECuy6Gc1GQ9qao+e4Av2DFNn9T5p2KiEwmPMRxNQLh1atZFqOggkhx2rqC7gHpP1XmJfu0U8Ll5IdUsmhlCOEV+rp0i9dVYqvnWALlgwYMAGDBgwAYpvEchLNm82hkC68sqR7l9JLuQzpQHcjbfa6I3u5Yq3rCJUZJWBCsORK6sQ4jc7BQu5IbfY7CzRw7onlNFbn4HmIo8mjOrtlw+qaqAkehrHkBdagdj7fJtwFlHEaVpOmLQwZSA1NIUb2onnEMbLV2FG+0WaEerWj9wqRGnKjoAZmutzRFnyT9enAsu0memmocpCUjbUe4tXArZhqLCm7FbHfa8+DHDHTdltwYMGKGou9Q8P5+VmiBILowBUkEGukgggg3XnGUcGzP4OqRmAkVddyAqZGOXptaUZCxY9JsjT3s3jZzjKpvQOdCxyRPCJcxIzSo0LcuEumpiChFC40UgiidP8Au5OoxSnTiXhJLkUca1TFIo16mEURsFbYiOMjuwioL1IT+YDveNriSlAHgV/TGeelfT0yy5bMvqZHZqTQbjBWQpJLqoCxXwqoW1FG9tFxPTQcU9XJM3YYMGDHUZhirfaJ05aOQgERTxMfhvSzcttOoGzT9vIsYtOEXrvJ83hmbT/4ZCO3dVLjvt3UYrJWmiVsymeg41fjE8mldSw3qBJ16nCK3jcJGB/u/XGoYzb7LX1ZrMuRp1RwsFv8paRgautrrsfqLN6TjPB/jRfJ8TDBgwY2MwwYMGADBgwYAMGDBgAwYMIPV2TlkWAQqxYZiJmKtWlFcM+oal1LQ3F/TcDAD/HLNZcPGyHsylT37EV4IP8ATFOmXikAeKBTIkcLiORxGWkkCJy+8l1rMg3F9IvbfEjM53icbSBIuaFjk0MURdcnLDw0BJf7y0IIXaj7nAEd8lnMvHyY4DM9cuKYsulFroMwZ7bQAQSBbWvcu2l56V9PDKQlbt3YySHfdz3O/k+T5NnzhIM9xcK45IYqzhW0oC6CaIKyrr+IwmYgGt138X3n/wCoPKNcfSk0NaNIBTQdcoPMDbMaKEEXQ6l1YFm7LdgxQ5eI8aI2y+nUu/TCdDCHUaBn3BnAUXfSx80cWjgc+ZbmjMxhdLKIyK615aEkgMd+YZB47DAqHqPjYymXMunUdUaKNQUFpHWNdTnZQCwJJ8DEfOeoxlmrM6QDbKyWehQgkd1I6Qrug2vZgdhdOMxl1kUq6hlPdWAIP1BxGXgsAAHKQgGxY1V8I7tZ7Ko/2j2wAjy/r6Hlu0qOhjErOAjEIkbyoCzECtQhc71vS9yoM3JescvLOIF1iQlgVZaoqAxFk0xKlWAW9jfYEjrn/SuWkikjEax8xHQugCuFkLF6ar3Z2P1JOJWV4NDHWmJARvekAljuW2HcmzfzOAJuDBgwAY5ZqPUjCrtSK97Fex/sfocL/Uskoy/4LBZC8YBKuy7uthtALKCLXV+W78YrEHqjPRozPA5RYkYa0LHW08iSsWjA1KkYVwoUMV3ruQAh+yBmGZMZQo8WW5U6kfA8c7iOzQpmBkNewU+2NaxSOI+o86BOsOWUOFm0sIpD+JHyQCQQOYCHeiLLcugurox3zHqrOhmVcnq6wgfTIFFypEGbpOzIxltb0qtHwTWMdKollwwY8Q6tI1VqoXV1fmr3q8e8WIDBgwYAMGDBgAwYMGAP/9k="/>
          <p:cNvSpPr>
            <a:spLocks noChangeAspect="1" noChangeArrowheads="1"/>
          </p:cNvSpPr>
          <p:nvPr/>
        </p:nvSpPr>
        <p:spPr bwMode="auto">
          <a:xfrm>
            <a:off x="155575" y="-2109788"/>
            <a:ext cx="3381375" cy="4410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486" name="AutoShape 6" descr="data:image/jpeg;base64,/9j/4AAQSkZJRgABAQAAAQABAAD/2wCEAAkGBhISEBUUEhEVFRUVGRoYFxgYFxoaGhYYGxsbFxcYFxUYHCYgGB8jGhkXIC8gIyspLCwsFyAxNzAqNSYrLCsBCQoKDgwOGg8PGiwkHiUvNCwqKSwsLCwsKSosKSwsLCosKSwsLCwsLCwqLCksLCwsLCksLCwsLC8sLCwsLCw0LP/AABEIAQAAxQMBIgACEQEDEQH/xAAbAAACAwEBAQAAAAAAAAAAAAAABQQGBwMCAf/EAD8QAAICAAQFAgMFBgUEAQUAAAECAxEABBIhBRMiMUEGUTJhcQcUI0KBJDNSYpGxFkNygqEVwdHwYyVTkrLh/8QAGgEBAAMBAQEAAAAAAAAAAAAAAAECAwQGBf/EAC4RAAICAQMCBAQGAwAAAAAAAAABAhEDEiExBEEikaHwMlFhcRMjgbHR8TOCwf/aAAwDAQACEQMRAD8A3HBgwYAMGDBgAwYMGADBgwYAMGDBgDlmINQ2YqRuCPB7dux79jiKz5oNQSFlo9Rd1N70NHLYd6BOr3NeMT8GJToEHK8U1MEkRonI2VqIbYE6HW1at9u+11WJ2EXH+IxtA+jVIVshowW0MlEnWCACv1vYjc7YZZTikch0qSGAvSwKmrIsA9xt3FiiD2IxeUXWqgS8GDBjMBgwYMAGDBgwByzeaSJGkkYKiAsxPYAbk4TJ6yhoOySpGxpZHUBTvVne1HzYDC3jurM5wQa5GgCESrHYAfuFlYUDY/Lv8wL3XeseGSCDSZG5YOnRQI69rutgL+gxzZMslLbg3hji6TfJoAOPuFXpbOibJwOFK2gFE6qrp+Lz2w1x0J2YtU6DBgwYkgMGDHiUkKa74EPY94MRP+nowtwWJH5iTViiBvt+mEHFoswk7GKRtIRSsJcaXosXOqtUft309voLJWmZym48r35FnkmVfiYD6mv74UcT4yosa9EYFtKGHn8q99+xv64qHE/uMhjZ2XLzKQSssa6hQBpQ9iQEkbqSCPfzCycUuYnf7vqzANaZCgRYe++s9JJH8IP0x14unUlqfqq9eDkn1E5Nxiq9b/TksGZ45kLt5C4J33kkUixVjcf+KwZD1Tk1oQzaC2wV2YovkBg5pPYVWJacP4id2+71/BqYgfrp33rC7irpH05rJaVrd1GqPf3aqHbsa/ti0ccWtO7+0k/RpGTeRO+P9WvXctuR4orKmsqHYDtehjX5GIGr++J+MuzXColQnI54xkhgEEnTe4GxPT3O4o/0wzznrV0dIoCJyQdQV9UmrpCqqgG9z3JAHf65z6dt/l7+lee3qzoh1DS8a8ty/YQ+sfV0HD4BJNr620KEFtZ7miQNhv39h5x19K8Nligudi0srGRxqLBC3ZFsnZVAG2xIJ84RfarkRLl8uhF3mU//AEk/8YpixxeZQbtHZFtrfYVfZv69fMSR5RoAIli0o5Y6maJVD61qrN3Q7b98X2Hg6KylSwCElUvpBYEEgVfYna6+WKZlfQREIeJmjkUh0YEkqwWgQCaqrGntucWX016gM4aKVdGYirmCjpN9nQ+x9u4IONupUW3LFx3X/Sb+Q8wYMGOEBgwYMAGI3EeIJBG0khIVa7CySSFUAeSSQB9cScVH1VmpMw7ZONRp6TK57jcOAo8HYEse19sUnNRVsvCOp0R8pNNCGZYAzOXYpq3QsxerGx70a9sSB6iRMuRmwb3DKq6vNXXtRG+I+aOYyo6YucpHmyQarcXddj/UYncCQyRl5yNWprUWAKJUKQfavh9wcYYtKhUjDJDLrU1VX+tCj0B6hPOfLu9RaQcur7N3a0Qn4gFANeK222F/xmPrziGX5Z5IHMG4K+GHUD/UXYxpGSkLRox7lVJ+pAJ8D+wxbBk1pr5HZnhVSqr7HbBgwY6DnDEeWi4Grcblf+5r/wB3x7zExUClLE9h2+e58Y+xRAWaAJ3OJKPxOvM6YVceyMLpqdkjY0qyEe5+EmxYO4q/OGuOWZh1IRtZBonwSKBxMZOLtEyipKmU+DgJzYZfvMUkJN64+piH5cgofDGdIFEX3vzQuUcYUAAUBilweipIY49bNMsOUXLmKJmjMjqaEi26qDp8NfYV8Ixx/wAJ5z7xCvOdVSCLXMDYeVJg79AcdbKApcitJcAb9Np5HPZlYY4w4L7j4cUbiPoTOSRaV4gFYcwghHFa4FiAFS2AHUyXuba+4syR6KzNNeeZiSWXZgNWosC6FyHVQdATYaQN7AYZmhZMzwTLyfvMvE/+qNT3NnuPck/rjvl8lHGKSNUH8qgew8D5D+gxWMx6Nmawc29Fw3xODQM57q4IY85FNUKhG29Dxw30fmozEWzmrQys1631/hwRyA62PdomcEUQX+oNtTqrIpFwxSvtDl/GyK3sZXPmumM/y12J/MPodyt1xSvtOy7cvLSgfup1DfIOCl346tI+pGNumr8VX72LItsTUq12rFb9X5d4HTOQAl4zTqD+9jPxIR/yPmBhzkZ9WXQ/yj+2O+bgEkJU+R/T+mEXolb+zMIy8bR0yGdSaJJIzauAQfr/ANx2I9xiRik+jOICCd8o105aSL2B2Mq/LfqH1b5XdsUyw0SryN2qYYMcM0X09Cgk+7aa+h0t/bFbzeVeA8yTMMi/z5piCfChDGLs+198ZEqNlrxSTnly/EJ1l25hWRL2DKyqu13dFWH/AI7YY8P45JLWmKbTRJkIKJQJqjMFZtiN6rz7jC7i+ZyuYQcyRi63TRjXpurXUqlf9t70CPBxhmhrj9jfGlFtPh7DrM+pIFC9Y3NDsd/bbfyPH64jcQyiSkjUyXVgdiRdMB4O+9d6Fg7VU5vTO9RZqBpgNSxyKbBrYNpkuth4w04Fx9CKcEAd77qb3B+hsH/28lmqNZEYZunyqerBI+z+gAULatVjz2//AB7YbelOMvoeHMH8SDT1n86NYQn+awVPuQD5x44l6rijTTENRIP0A2vf9cIPR8L5nOSSWVRY9LMNjqLBlCkg70LJFEWPc4zhmSyKGPudmjJPE55exoMcrkXoAvtbEGtu407Hvt/6DHSGLSoFk15Js/qcfMfQOE+rEAbAx7wYMAGDECTiDqxUwO3kFNJB+RJI0n648pNma1GKM3+QOQy+w1EaWJ7/AJaut6sgMcGFicSmeguVdbsFpGQBSDV0rFmHc9he3vY55XiMscyw5kxFpATG0YZQxWtSFGZiCAdQN7i+1bgN8GInE8/ykBABdiERSa1Oewv+pPyBxwZcwFJeeJBXcRml2q7Z/B33wB84OWfXI5JJkkVRtSorlAAK86bJ7n6UAzwo4fncrBGIxmEoXuzrbMWYsSfJLaiT8/niRFxQSMBCutfLgjQNtWx/N3Hb3+uAJ+IPG+EpmYHhfs47+zA2rD6MAf0xOwYlNp2gU30fxpuQ8MgqWLUrKb+NRZH69/ocJOLeqpE0l52QllAA0hSzqdDay9JGCLG24BurXD71dwx4ZBnYAbUftCjuyAbOP9Iux5H034JwlJ9EsDINOpgsgL8t3DUyNuQtE9II7iiPPZKpfmLh+jKteJSQly+fvMZacFWPPCFhqCtZMTuuw76v1r541DGXccyKZePLxBtf4sQLUFLMZkJbSBQs+wxqOK9RvGL+5pIMFYMGOQqRs5w6OUASLqA8EnSfqvY/r7DEHPZfMOeVCVy8Yq5KDMR5ESDZT/M1/wCk4b4MCU2hJmuAQR5Zgq6dBMuq6ZnAvU792J7EnxipZrhDTOsgCwNmAGQFtUUti1UsO0hWu3fuLonF74zkTPBJEHKcxShYUSobZiAQRdX3HnHTNcPSSPluLXbybBUgqwbuGBAIbuCLxnkxRyfEbY80sbtGdHgcvNEOYkTKhrCssZZX27LL8IP8rUfrizZb0lLl4uXlcxoXVqPT1N31kuSd2GkXW25/hAfRZO4RHMRL06WJA69qsjtZ+W307Y65XKrGulboe7Fv+WJOM8fT48e8UWydROfL/g55CZmTrjaMjamKt28hlJsfPY/LBiTgx0HMGDBiJxTikWXiaWZwiL3Y/wDAHuSfA74AWerPV8WQhLsrSPVrGgtm8Ak/kW9tR2/tim/4s4nmDGFliy2sFyPu7MwHxKAzOeZtVkKvvhDkct9/zs2bzCMHYuAkhqOPLgaYyvUNTWCdtg14uvB48rEukcvQoXcL1a1sh3s2ensKNe42xTJqqo8nQoKK3W5A+/cTA1Jm7s1UkSd/dQFWhZoCyTQ7+WuW9Sh4wnEoFUGisyq5hN9mJI1QMNhuTRPxDcBN679aLlFcZaM8y0cu0LsCSQBpkbawPayt7Dvhd9nnE+KzzSvmVYZTST+OoUs2rYmlsmtQ2Crsp+Ryg5J0yrcXtRbc5xaKMqsUwljYxtGQ5l0yCVVKqyEvRVjY6gArXQ2ZpLn0m0M6ypEDqqSJ11MN11hhaqDv1VZAPYAmixzQyccyzcPQARWmYaKwpjYMQJaFE6twKvpvYDbVsdBnJUVnjHqZUZeU0LLQ23csxJGio7MXb42Ui7BArDROOIw/CV5CNqVSKPzZqA9++4oi7Fz0iUGwoBPsPmT/AHJP6nHvAqccpK7LbpoPtqDf8jHbBgwB8ZbFHtiicf4c2QbmwoTlm+NR/kk3uABtGb+i/SquU/FIUbQ80atQOlnUGidINE3Rbb64k40x5HB/TuiU6MrTNpm+IZNQ/RzNfjcxqXA+dkD/AN76rivL6S4fJMJY4oxJC+5ibTpkB1U4jIBYX2bej7YsONM+WM608JBuwwYMGOcgR+teFvmchNDGmt3UBQX0C9QI1N3oVuBuRtYuxxzT55swNEZTLhJAQrRa2caDG3UCApBcVdgiz2ouf+oR87k3+Jo5lUd1vTYaqO/i73HviTgCh53g3EpISsp1nk5iOtSlZHOjkSshAU2gcFTsGJrYjTLyHDuIRykIFWJsxK726m45JWPSNNqQhDd+4O2+LjhdwrixnaTTGREjFFkJH4rKSrlV7hVYFbPcg1Y3IFVyfCuKryJHKyyjL6ZSzxBlkaSFmVWWHddKOa83WoFQxtnAlnGWiGaIM4RRKVqi9dRFADc+wGJ+DABgwYMAI+P5TOl0fKzqFAIeJgoD7GmWQoxVga2OxHtin+oUMCibiOUnzKhuljPG8cRNUCgVAgNAatJ+Zur0zHLMQJIjI6hkYFWUiwQdiCPOIolOjNOEcXyDSEjKuhI6VflMoB6elbob7V86rfFmyxhDDpZWXvqetIJIbcAVXkd8J859lLAKuWzjokbExxyIHEYY2yrINL12qyarz3xF/wAGcVVxofK8vuVaSQ2ezam5d9Q2obADFXq7G+qLW7LlO8SLzI44y6kVrfQAGIDHXTV0n230gWNjiveu/VkCQlOapJIDLzAlizYL/lFd28f8YVZn7POK5gnm5+GFSd1iRmoXsAzFfHa8NuCfZFlImSTMPJm5EFDnG4x9Iu23s2r+1Zfhyl8Rm3FcHv7PMlK0Ks+VjykKMxhhTUTITtzpGfqJO9WLN2fGLvgGDG6MwwYMGJAYMGDAFZ4p6clfPfeFKFeSkeguy6ishc66U6lo/D5OFk3pTiWqTRnF0OzVbzalBkzDrpIOxCzRr7fgjF5wYAp3DvSmbSQM2YBuQPJpZ1LkQ5ePUxrq6oZOk7aZTuCBUAej+KCDlpngDS0zSSsQ3LKubO5BcIQDsKPljegYMAfFuhffEHiHE+TJCGA0SsU1b9L6SyXtVEK4s+dPvifiNxHh0c8TRSrqRhRH/III3BBogjcEYh3WxKq9xJx0DLZqPOn93oME5F9KFtUchA7qj6gb+ESFtgDh7mYzJGQkhQsOl10krfZhqBB/UYQT52WCNoMw7VQEWZAA196SQ6SI3oAFiNJ1WKOwR8M9R/dVlhyyCWIHVB1UsN1zMttqZmjY6qRSArgEihdFJF5RaV+vYmcV9WSQ5GVcxJDHmg5hFMFDEgESAOekaG1b9qww4TI7RLFkUWHLx9KyupbXp7mKOwXUn/MYi9yLFE5jnOPuLzDLHNLOelgtnUkelDEdyzjmAUi1+Hse+H/AuKZoxlo5HWJtJCJoqOwQotrJZWC8xBoUAEDWbvFSlGTckYvqMa2bovcnGXaX7vANciAc6Vh+HFsCAwBGtzdhFOw3JG1uRjMFzOaymWcxORuxcaDIWkOk2jBbrSSeYfIvRvjR+GgclNJsFQRuT337kk+cXxZlk7G04pJOPBJwYMGNzMgccyHOgddOptLaBYHWVKqbYEDv3IIHscUxfT3ERlDEAt/ckVlJjKy5oJyyHLhyRQSzY1FO4vbQsGAKNJw3iToupSskMrGIo8RUJyZFjrpQEajGGDL4JAo0smccWN6dK3p3/DYi2hvSpAB0r94JBO/SAQeoXDBgCmwpxcCmZW2FmorBDTg6K0ggr92Nt369l1dBmF4urkqVdSTary0Hww0Y2k1EdfP2e+mjV0DcsGAKx6YHEta/fKKmPrFp0yAgAroXqVhZ3oqbHUCpFnwYMAGDBgwAYMGDABgwn9Q+pEyiglGcnelHZR3Yn60K774nT8UiQEs4FbkdyLsDpG/cEfUYi0CVgxHyOfSZA8balN7/ADBogg9t8SMSAwYMGAIfE+IxQpcrAA7AUWLX+VUAJYn2AxlnEONJBNMxyky0dYV1YaI7DGQSLrWNdHMUrQZdFbLsl8yZXXJncxsAWjhB30RqxTUqgbNIRfk1pG24FZ4ghkzBeWBlUM0qI1dUZKkzFTepldQCgAIEg36t+PqMmim/a97G6hqxuvf0KNlOFfhOUWZHY6VkCPHrjZhyh1EBEIMSghtQGrYWNTDhcAysTwSRFFpHbWyAy6OqSJpHXRIpfmMZL2UgAe1kTiyvKQZDqDOFUDSrJSkWpJ1lf4hVavhHjjLxNEjBFKjvIiBBqiLHWbkUADupP1J73jWOeOm2eZeTI5vG43bPicUWUNHBLEwkEkc0rKEjLlF0TNmEIV6QlQi9R03sASL1wOWbQqk5do0CprSV3JoVR1WboKbLE9Xys5r6czQBVUEc8jvzbTLP1rGjKQVrT0oyoFU0L+Ik3i98I4a7yiWaKalsoh5ccat4ZYI3YlqNXIdQ+WMsUlJtpPk9JDC8eJRZasGAYMdhkGIsvEUWZIWNPIrMns2jTqAPvTA17WfBxKwp9TcL50B0nTInXE/lJF3Vr9vBHkEjAHbj+eeHKyyxqGaNC4U3R07kbb9gf/7idHIGAINgix9D23ws4LxRM5l7K0d45Y2F6HrrQ2OoUQQaohgexxB9E5phFJlpGUyZRzESv5koNExB3soyg9+pW3JvADLM8RZc1DCANMiSsSe9poAVd/5ye3jDHCSMM3E2Oq1iy6rXgNJIWO91emNNgPa+4pxPMqKWdgqqCWJNAAbkk+ABiSWe8GK3wIvmp2zbM4hFplo6ZQy7a53XbVrI6QRsoB7tiyXiCAx5dwBZ2r32x6xGz2QWZdL3XyYj/kb4h3WwFzcctW0ywk1YFm19gyjufGxGOeU4pmwCZIEYHddLFCF7EsrX/f61ivcamOXzCZbI5LmP0tRUhN9R1yTMK26qsnfVttifneJZzL6PvKLKJCR+zEl1021iOQUwrvppu1XjBa3z78zSl2O/GMi88MhCsHY1tRZAlEC7+p2/i96wrfKQwoXm5e7EtznAj1b3canrv4rdvIPtjt/jUmGWRI5OWlGR3VUMasoYNpYhiukhhsTR7eBF9IcKy+ZnnbNQ8zMxtdShWWOOTUIwihmUHSpJsaur54o8PjtvkvbURtwT1XzpFjg0zJfU6IwVR76r0/IDuf0Jxa8eY4woAUAAbAAUB4Gwx6x0xVKjFhj4RePuDFiBNxePmTwQlA0fU7g1VKOjbUCeqhVEd7rbEX1pEjxIgQmd20ZdlBDRufikDgHSFTUx8EAg3eHGWypEskjd20qB4Crdf1JPy7bXZMnQLvz4PsDVi/0H9MU0Xd9y7lx9DNc36FzGVifkcl77NpAkeRiAHdXDBm8VYUjxsBiBwHgRlWKCTmxCQy9TlSskscluiUxcaSrulFRpB72av/Gpf2zJJZFvK2zabKwsNJH5xTk1/KD2BxHyeQDxtGw1NBmi66gdusSoRVaqVxv7g+2OWXTQ1bfuXjJR8SSv5nj0NwpcvE0LqOfCSjv5lUnUknuAw7j+JW7kXiz1iGmQqdpQa1IFZQPiIJIYm/AJHbz9KmY64x0qjOUtTsMGDBixU8RzK3wsD9Dfkjx8wR+hx7wkz3o3JyvzDCEk1F+ZETE5YqyamaMgsadtzffEJ+C56AXl860yDtHmEWRqBBpZgULGgQNZ87nyJJoh5xhw3NrIF/Am0pLQG1EiJ+4oIWCHb4GU/wCWTjvncyuV4ujtYTOxLDYqhNGxMeoVdsrlQdgNJu9qrvrD1PO8DRz8mBBG5kI6nlJSlVIpgjxbtuQGPgXRwnHC/wBzI6NJzECwl5g3LkVSdbPGaUswFEnv3O+LqN7stS5Zf+Ezac5npeWSC8SWK1aUiU9u5/eWBdU1jcm+fEv/AKjIYQ37FFvO/YTuN+SrbdC7F2G35e9kVJuGALBLzopHLxLZlC6ZWRI2j1RtUrFa6jfw3QraXwfiMaxLHmg0cEalkQuRDpV3UpNItmWT4Wo9JBFWb1KT4FXui2N6jMvRw+NZq6TKTpgjratYFyGvCAj3I2ufwngvKt5HMs7/AByNtf8AKido0HhR9SSbJUJ9oeTpVjEkpOyrDE7/AEApRQNUOw+gx6X1Xm5ADDwrMb3+/eKGtrG2pzRv2xVplaLRgws4Pmc21nMwRRAgFRHM0hHuHuNAD/pJH9yzxUgMZ/6n9QwzZkZa42X/ADEeblMwtotCAMCdTGyDRKIwpg1YveazKxozuaVQSTROw9gASfoNzjHPVWbMvMeSQAK+sxAPC0wZnRIhNyy5YRxqBSju4BIF4lKzXGtzvBwgZUiOeOFXyqsySLGZpJmcDlNJacuL4NPU35Bv2bD37OguXzc0LrDFLMiymNA8elgWDoImFGjZDA9iK27V2GCNHSONY52lWrExMc8swU6AHNKkcamgwY2VJHhmEGfMWZhdUVAsu0MheZlbU+XlvNE/hsuqwN0pu/nE78GrTaaNWwYBgxU5QwYMGAI+ezDIhZULnbYEDbySW22F4ScI9bQywpJIBFzIxKqlg7FGBYGl3B2Iojcggaqs2F0BBB7HbCfLek8rFoKKycuLlKRK4Ij2OknVvRFgn4fFbYAjZ31TkS8RaUWEbMRvR0rHtGzlu1HmBd/4vlY7f4uywlK6hp0kmXbTqWQwlD51Bww/TEPMeluGBuSyJqdJAE1HVodxJIFF2F5iaqHZrqrN9IfTfD3bQq2QNZAkeiryvLZIbqDSaz5sfKsQTTO+a9Z5ZW0JIHcPEhHUAOa0YUh9Ok7SowAPVqFd8MuH8Xhn1cqQMUoMOxXUAy2p3FggjEGL0llApAj2LQv8bG2gVVhO5/KEX6kWd8SuEcBgyoYQJpDkM3UzFiFCglmJJ6VA7+MSQMMGDBgBfxKXNAgZeOIgkamkdhpHVdIqktuF8j4vlhRJlc8NDT5sAE06wRKiDvVvKXffYWNP197PhHx71RDAwhCmfMOCUgTdm+beEX+Zttji0XTtgzb156fEeaiaObMEPEyjU5n6xu1B2IPQVsWNiKveuOYDKs+thl+a0ZAeEGWNqVt+U7EwWpsabokHtWL3/gt80jHOuU5gFxwMUqm1qC4/hbsq9N2TqJJxVeLen80kyQxftUpd3EvOljm0rYPNmsqtB1SkABJ7DFtVluULcpNHEiaMyC77DlQHaPciTVKpBLN2YheyhRSC/XC8xFJxOMa42ijDMzlaeQCJ06DLWoNWp+mrU7gWMS8twjPyrJMrxpHCX2Zle54xy61lTaBw16jQNnfF19GensuMu0ltOZzqczIuoFaUxFAoCaGSitbMp84s2o8CtI9yE8VBUberptm9rKkD5eMTcV3MfZ7w5wQcnGARVLagbg7BCNJNAEiiRt22x4/wFAv7mbNwn/481L5/ldmU++4774ye5BZcGIvDMm0USo8zzMO7yadTE7m9KgD6VtiViCBF6t4skMcaOzIJ5BFzFIHLsFtRdtl+Gv1+RIomWECZk8vMBkRmjPNZXflhtZmikDArcrTxmRg1kkWCQGvnrLh/Nyj9ZRkDMrABhelkIZDswKsw3978YoEWYiMJiysU+bgy6sGHNRBCzDSsd0hkVDvq3CXY1VtZG+N7HDOcWgCTpl4kjy0gjliikSWJpGVAXkysISnamjIJPxoG3G+JuY4bDMS8UEjwoCx5zSCRI+Y5l5aSAqTJINRZmDCjY6dI+nLZqMZaPL/eFmQEOjIqwkFQ07RyTIVXU6gqNTFbJ0+MRHlSNIjEoYSEoYhIUmzjnmRtG6RfhxoWphQqkbsDsSpl1tuXT7O+IiTLuqglY3PXzFkVi3WVDKq7rYBFUL2JGLXim/Zpw6eOKc5iARSPLYpUUGMIgjAVAKVdwAd+97k4uWIfJzzq9gwYMGIKle9a+rBkIFfQXZ3CKNgLO5JJI8A0o3J2Hyq+f4zNOHMkzwxurqImRFVdSaakcgs4GuKTbat9wLNz9S8FbNQ8tZAnUGIZSySAX0SKGUsp8i/G4PbGUZb0w8WcfKLmFYhlOtl/zBGknLPQW3AJBBK99rOnGWS62EpUtkPxky0w5U0jhjOwZJFTXGwE2lPxAEN1badTGQmwLKyc16aLRiJp2CtoJMYsMrMSwJCmy0jCiLCbH4hbVvinC5cuiF26pVKjlk/hMgARCHhvVcoAXoB8g7Y8Zj0/nYGoRuI4lfVpSxILOk2kp+GydOpRtYA3xm1JcIj8R9yy+juOMHWImZkaXlwmNW5fLSOPfW4AZAwbqT+LsqkY0fFY9A8MRMqswJZpwHsnUVU7rGD4AJYkfxM2LPjePBeUnLkMGDBixUjcRyzyRlUlaImutQCwF76dQIBIsXRrvjnwzg8OXBESUWNsxJZ3Pu8jEs5+bE9gPGJuDAEXimeWGGSRjQRSxP0GFnpjh8ih55hpkmqk8xxAsyK58vbuzeNTkb1qMvivCTO8NvUUbcx0H+Yy/uwT/CG6iPJVcMsST2Kz6G3izIK9s3mQT/F19zZJ7Gtyew7ClWLG7cPzwVj+y5w7OSfw8yBsGJ/+4o7nuy+7G5HoGTVHmj4OczNbg/nrat/6gH6iiXfGeER5qCSCUWkilT7j2IPgg7g+CLwFk3BiJwrLyRwoksgkdRRcLp1V2JF7Gqv54l4ggMGDBgBdnvUGWhcpNOkbBQ5DmgFJ0hiTsATtZwk4t6P4Zmp+fMimRPiOspfLYEswBGrT2s7b/Q47ce9INmJpZBOEEuXOWK8vUQrNqdgxarrYAr/Xwv4x9m4nWUGZfxI5411RE6RK0bqb5ndTHd+S5sVtiU6JTo78Z9C8PKPJmTKwoAPJPK3KvSByiWOglq7e9dtsNslwHJZUx8uCJGH4cbabc3bFeYbY3ubJ3/XCGf7OC0zyfeRT6zp5ZABcwEig4FDkAD/WfPVjzkfRuZLMXdYizFy6kuSf2hQhVgL2mDFy1tpAIF0IFtl5wYUemuCNlYmjaTXcjOCF0hQ1dIFnYf8Af9S3wIDBj4Tj7gAxlvqlZEz86oItbtFKpkHTpCKquek9SyR79moimFg41LCT1P6XTNoDemZAeXJv03VhgO6mhY/Ub4pNNrYiStUKOIcTBWN4AXfrAYNZEiJYSTSCzBiApDdtIvbbC37SfUYjhYKeqgBR3qxrbYiwqk+R3uxWK9nYJ4phE/OiZEuVUYFGVmAUlva1LAqNRCupqjTX0V6VOcdM5PRgB1RLdmVga1uNwEsWB3NC6Ao5NufhKRk7pl89LZXl5LLp5ESX376QW77jcnbxhpgwY3So0DBgwYkCP1F6pTKPArLYkkVHbUFESNqCyNq2rmBV8fF70Cn4r9ogjkj5cLvGZJY5G0nflJKXEbA6AwaI2HK7EECrK2zMZCKTUHjRg4AbUoOoKSVDWNwCSRfazjjJwPLMbbLxEkliTGpJZhpZia7kbE+RgBAftChWV0ZXfqOgxRlukJA51C/i/HTpWzuBQJAMmb15ll8SE6wg2Vb1PLGrAuwGktA9E9wVPZhhseB5Ymzl4r9+Wt9gvevZVH0Ue2I3EvS2XmKkoFKypKSgUa2QswEnT1KS7Ej+Y+5wBWsj62yuWSeQROsLFswpWnLaoI8xISoYlD+JdVpFMdXeni+sE1MvJlDKnNC0pZ4yXUNGFY6+pQKG/wCIvuLZHgeWIo5eIgit417aQldu2lVX6KB4x9j4TGJHfdtYC6WNqigVSAjpBoEgbWLwB2yWbWWNZEIKsLBBBBHuCNiMd8eIolUAKAAOwAoD9Bj3gAwYMGADBgwYAMGDHx7o138YAWcd9SZfKJrmetrCjdmFgWqjciyN/F4qfEPVmdniYJkxBE+pS+ak5ZKUbIjQM/whjdDvfjdTxmdstmmlzKtJoeRndtMSkaY+QyzFQjCNdS8on945IJOnHzNepOHMpJg1MvhZYiffUgSU8zTdsaNAsTt35ZznaSRtTSbirfYZDiHEeVrWfJEqB4mCih25ruaFG9WkDf8ApM4Z6ylimSHNZfl834HWQOhYmlDOdyzMVXaxZHa8U/1nmw2VkY8MVY1KRyzyKnMjDyBGERdFBfc7gnSd7HfEj0HwN891GZ3gyzuiaz1btzSFZCQ/WqXKSS6itKjcxCElbYUtS8W3z/s2AHH3HmNKAF38/fHrHUjEpf2nZdTAh0IzajsSVdgimXSjAH8yBj8lYjesPvSh/Yod7AQBT2JRelCR4JQKSPe8KvtDyxbLq9ArFzWf3AMEqbfqw/S8TvQ7Xw+A1VqT46rZjr2/ivV/u33xVfEyivW/t/I9wYMGLlwwYMGADBgwYAMGDCT1nm2jyUpSQRu1IjGtmdgi7nYbt3Ow7+MCUrdHeD1RlXm5KzoZLK6bollrUov4iL7C8MwcUlMqpy5jZAMkDGFURyidnEgEgkDAFlZqOoCzd/R96RzMj5ROb8a6kbp0m0YrRUEgEAAGiReG65J2atDnBgwYFQwYMZl6kkz75uYJmuXDEKLF2RW1ado0jBclUZwW3orYIPwVbolVy2abgxlHpviWdizUSPn4JRLPpl6pGoaGKKEkACFmVhanc6O+96vhGVjblMMGDBixAs9R8DTN5aSJgLdGUEiwpZSoar3qzjLpOKBRlZWjQKkrx5hQFszCP7uqgMDqAKsNOwpASQQCNkxkPqbgwXOZgo7AwSrmQGKhdEqfiALTCtQY3QumHsx58y+F/X9yJz0Qk/oTvVXEdeTZDTyTfsi6loM5PU4B7KoVn29hRxaPs0yccfC8uIgNLKXFCr1Em+3eq/p3PfFO9UzumVy8j7OHLN8v2abUF9roGu+/cY0D0ZluXw7KJVVBFfxd9Av4gD38ECvYdsRh+JlcGp4IOXI5wYMGOkuV/wBdZDm5KQWwoE9PfdWT2P8AFf6eO4kelM20mVQsY7Fio1KqAOwo+QKutrusMs5BrjZP4lI/qK8gj+oP0OKn6CzbKZMu5Fxkii1sCpCmhZsaDHvfe+5JOK97Ivei5YMGDFiQwYMGADBgwYAMIvV7/gxppLcyaJPhLabcU1gHTRA3ogeRVkPcU/1Zn9ObiJUMsEb5gmxakBk2rcatQG407X4xDJXzGQlYZpn1yaFS3BBEdUN0IB1MNJseNXf34ehZgYHC6qEkh3TQAzSyMyKvjSTW23z70kzfHtULDlMsmYPJIDWmoUj8uyt9Nmxtvudqwy9BzgPm4dCgxzMSyg0dbuQB3FKAAADY8qu12l2McMtVluwYMGINTjnMyI43duyKWP0As/2xk/DHcKZ9+ZJIGLs3TZkQuQrNQbSzKNB0lY7JusaD65mC8PnJXUCoDACzpZgrEVvsCTY3FYz/ACOgwhVJ0Bwe8EZQBo+lgTq2Db131m7Xpxy5peOKImnodC+SPMCHUpQFOUVERDDUiR3QWQKQu+3wkeBRUbVE1qD7gHGMcXcxKUcaiT1APG+kmPLuXCuCqALZPVoJHam213gl/dobu+XHd6rvSLvX1X9d/fFenfjku2xMV4ETcGDBjsAYz77Q8rIkzSRqDzsrKh231xfiDqJ0sTG0tKa3UncXWg4qXrmBWkytqps5hNwDevLSDSACGOo1sPbuDWM8quI0qWzKJ6ok5gySRynVM2z6STHqWOMIq6dRCtKdiCfisbY2cYw70vE+Yz/DIZlaNsrEokVr1GQBpm1A7jtCb93o99tyxXDGkWapKK7BgwYU8Z4rNDLl1jgMiTOUdgGPKNBlZgoIC0HBJIolfF42KjbFX4hwGUZ8ZiAGn0cynqyti2UmmBUgGqIAB6iAp5Zf1ZmZCirlNDOyAc3mAAMkjsGZUNMmhQT8JLgA7i10fq/OhtTwMTTqQFdYxWaECuy6Gc1GQ9qao+e4Av2DFNn9T5p2KiEwmPMRxNQLh1atZFqOggkhx2rqC7gHpP1XmJfu0U8Ll5IdUsmhlCOEV+rp0i9dVYqvnWALlgwYMAGDBgwAYpvEchLNm82hkC68sqR7l9JLuQzpQHcjbfa6I3u5Yq3rCJUZJWBCsORK6sQ4jc7BQu5IbfY7CzRw7onlNFbn4HmIo8mjOrtlw+qaqAkehrHkBdagdj7fJtwFlHEaVpOmLQwZSA1NIUb2onnEMbLV2FG+0WaEerWj9wqRGnKjoAZmutzRFnyT9enAsu0memmocpCUjbUe4tXArZhqLCm7FbHfa8+DHDHTdltwYMGKGou9Q8P5+VmiBILowBUkEGukgggg3XnGUcGzP4OqRmAkVddyAqZGOXptaUZCxY9JsjT3s3jZzjKpvQOdCxyRPCJcxIzSo0LcuEumpiChFC40UgiidP8Au5OoxSnTiXhJLkUca1TFIo16mEURsFbYiOMjuwioL1IT+YDveNriSlAHgV/TGeelfT0yy5bMvqZHZqTQbjBWQpJLqoCxXwqoW1FG9tFxPTQcU9XJM3YYMGDHUZhirfaJ05aOQgERTxMfhvSzcttOoGzT9vIsYtOEXrvJ83hmbT/4ZCO3dVLjvt3UYrJWmiVsymeg41fjE8mldSw3qBJ16nCK3jcJGB/u/XGoYzb7LX1ZrMuRp1RwsFv8paRgautrrsfqLN6TjPB/jRfJ8TDBgwY2MwwYMGADBgwYAMGDBgAwYMIPV2TlkWAQqxYZiJmKtWlFcM+oal1LQ3F/TcDAD/HLNZcPGyHsylT37EV4IP8ATFOmXikAeKBTIkcLiORxGWkkCJy+8l1rMg3F9IvbfEjM53icbSBIuaFjk0MURdcnLDw0BJf7y0IIXaj7nAEd8lnMvHyY4DM9cuKYsulFroMwZ7bQAQSBbWvcu2l56V9PDKQlbt3YySHfdz3O/k+T5NnzhIM9xcK45IYqzhW0oC6CaIKyrr+IwmYgGt138X3n/wCoPKNcfSk0NaNIBTQdcoPMDbMaKEEXQ6l1YFm7LdgxQ5eI8aI2y+nUu/TCdDCHUaBn3BnAUXfSx80cWjgc+ZbmjMxhdLKIyK615aEkgMd+YZB47DAqHqPjYymXMunUdUaKNQUFpHWNdTnZQCwJJ8DEfOeoxlmrM6QDbKyWehQgkd1I6Qrug2vZgdhdOMxl1kUq6hlPdWAIP1BxGXgsAAHKQgGxY1V8I7tZ7Ko/2j2wAjy/r6Hlu0qOhjErOAjEIkbyoCzECtQhc71vS9yoM3JescvLOIF1iQlgVZaoqAxFk0xKlWAW9jfYEjrn/SuWkikjEax8xHQugCuFkLF6ar3Z2P1JOJWV4NDHWmJARvekAljuW2HcmzfzOAJuDBgwAY5ZqPUjCrtSK97Fex/sfocL/Uskoy/4LBZC8YBKuy7uthtALKCLXV+W78YrEHqjPRozPA5RYkYa0LHW08iSsWjA1KkYVwoUMV3ruQAh+yBmGZMZQo8WW5U6kfA8c7iOzQpmBkNewU+2NaxSOI+o86BOsOWUOFm0sIpD+JHyQCQQOYCHeiLLcugurox3zHqrOhmVcnq6wgfTIFFypEGbpOzIxltb0qtHwTWMdKollwwY8Q6tI1VqoXV1fmr3q8e8WIDBgwYAMGDBgAwYMGAP/9k="/>
          <p:cNvSpPr>
            <a:spLocks noChangeAspect="1" noChangeArrowheads="1"/>
          </p:cNvSpPr>
          <p:nvPr/>
        </p:nvSpPr>
        <p:spPr bwMode="auto">
          <a:xfrm>
            <a:off x="155575" y="-2109788"/>
            <a:ext cx="3381375" cy="4410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488" name="AutoShape 8" descr="data:image/jpeg;base64,/9j/4AAQSkZJRgABAQAAAQABAAD/2wCEAAkGBhISEBUUEhEVFRUVGRoYFxgYFxoaGhYYGxsbFxcYFxUYHCYgGB8jGhkXIC8gIyspLCwsFyAxNzAqNSYrLCsBCQoKDgwOGg8PGiwkHiUvNCwqKSwsLCwsKSosKSwsLCosKSwsLCwsLCwqLCksLCwsLCksLCwsLC8sLCwsLCw0LP/AABEIAQAAxQMBIgACEQEDEQH/xAAbAAACAwEBAQAAAAAAAAAAAAAABQQGBwMCAf/EAD8QAAICAAQFAgMFBgUEAQUAAAECAxEABBIhBRMiMUEGUTJhcQcUI0KBJDNSYpGxFkNygqEVwdHwYyVTkrLh/8QAGgEBAAMBAQEAAAAAAAAAAAAAAAECAwQGBf/EAC4RAAICAQMCBAQGAwAAAAAAAAABAhEDEiExBEEikaHwMlFhcRMjgbHR8TOCwf/aAAwDAQACEQMRAD8A3HBgwYAMGDBgAwYMGADBgwYAMGDBgDlmINQ2YqRuCPB7dux79jiKz5oNQSFlo9Rd1N70NHLYd6BOr3NeMT8GJToEHK8U1MEkRonI2VqIbYE6HW1at9u+11WJ2EXH+IxtA+jVIVshowW0MlEnWCACv1vYjc7YZZTikch0qSGAvSwKmrIsA9xt3FiiD2IxeUXWqgS8GDBjMBgwYMAGDBgwByzeaSJGkkYKiAsxPYAbk4TJ6yhoOySpGxpZHUBTvVne1HzYDC3jurM5wQa5GgCESrHYAfuFlYUDY/Lv8wL3XeseGSCDSZG5YOnRQI69rutgL+gxzZMslLbg3hji6TfJoAOPuFXpbOibJwOFK2gFE6qrp+Lz2w1x0J2YtU6DBgwYkgMGDHiUkKa74EPY94MRP+nowtwWJH5iTViiBvt+mEHFoswk7GKRtIRSsJcaXosXOqtUft309voLJWmZym48r35FnkmVfiYD6mv74UcT4yosa9EYFtKGHn8q99+xv64qHE/uMhjZ2XLzKQSssa6hQBpQ9iQEkbqSCPfzCycUuYnf7vqzANaZCgRYe++s9JJH8IP0x14unUlqfqq9eDkn1E5Nxiq9b/TksGZ45kLt5C4J33kkUixVjcf+KwZD1Tk1oQzaC2wV2YovkBg5pPYVWJacP4id2+71/BqYgfrp33rC7irpH05rJaVrd1GqPf3aqHbsa/ti0ccWtO7+0k/RpGTeRO+P9WvXctuR4orKmsqHYDtehjX5GIGr++J+MuzXColQnI54xkhgEEnTe4GxPT3O4o/0wzznrV0dIoCJyQdQV9UmrpCqqgG9z3JAHf65z6dt/l7+lee3qzoh1DS8a8ty/YQ+sfV0HD4BJNr620KEFtZ7miQNhv39h5x19K8Nligudi0srGRxqLBC3ZFsnZVAG2xIJ84RfarkRLl8uhF3mU//AEk/8YpixxeZQbtHZFtrfYVfZv69fMSR5RoAIli0o5Y6maJVD61qrN3Q7b98X2Hg6KylSwCElUvpBYEEgVfYna6+WKZlfQREIeJmjkUh0YEkqwWgQCaqrGntucWX016gM4aKVdGYirmCjpN9nQ+x9u4IONupUW3LFx3X/Sb+Q8wYMGOEBgwYMAGI3EeIJBG0khIVa7CySSFUAeSSQB9cScVH1VmpMw7ZONRp6TK57jcOAo8HYEse19sUnNRVsvCOp0R8pNNCGZYAzOXYpq3QsxerGx70a9sSB6iRMuRmwb3DKq6vNXXtRG+I+aOYyo6YucpHmyQarcXddj/UYncCQyRl5yNWprUWAKJUKQfavh9wcYYtKhUjDJDLrU1VX+tCj0B6hPOfLu9RaQcur7N3a0Qn4gFANeK222F/xmPrziGX5Z5IHMG4K+GHUD/UXYxpGSkLRox7lVJ+pAJ8D+wxbBk1pr5HZnhVSqr7HbBgwY6DnDEeWi4Grcblf+5r/wB3x7zExUClLE9h2+e58Y+xRAWaAJ3OJKPxOvM6YVceyMLpqdkjY0qyEe5+EmxYO4q/OGuOWZh1IRtZBonwSKBxMZOLtEyipKmU+DgJzYZfvMUkJN64+piH5cgofDGdIFEX3vzQuUcYUAAUBilweipIY49bNMsOUXLmKJmjMjqaEi26qDp8NfYV8Ixx/wAJ5z7xCvOdVSCLXMDYeVJg79AcdbKApcitJcAb9Np5HPZlYY4w4L7j4cUbiPoTOSRaV4gFYcwghHFa4FiAFS2AHUyXuba+4syR6KzNNeeZiSWXZgNWosC6FyHVQdATYaQN7AYZmhZMzwTLyfvMvE/+qNT3NnuPck/rjvl8lHGKSNUH8qgew8D5D+gxWMx6Nmawc29Fw3xODQM57q4IY85FNUKhG29Dxw30fmozEWzmrQys1631/hwRyA62PdomcEUQX+oNtTqrIpFwxSvtDl/GyK3sZXPmumM/y12J/MPodyt1xSvtOy7cvLSgfup1DfIOCl346tI+pGNumr8VX72LItsTUq12rFb9X5d4HTOQAl4zTqD+9jPxIR/yPmBhzkZ9WXQ/yj+2O+bgEkJU+R/T+mEXolb+zMIy8bR0yGdSaJJIzauAQfr/ANx2I9xiRik+jOICCd8o105aSL2B2Mq/LfqH1b5XdsUyw0SryN2qYYMcM0X09Cgk+7aa+h0t/bFbzeVeA8yTMMi/z5piCfChDGLs+198ZEqNlrxSTnly/EJ1l25hWRL2DKyqu13dFWH/AI7YY8P45JLWmKbTRJkIKJQJqjMFZtiN6rz7jC7i+ZyuYQcyRi63TRjXpurXUqlf9t70CPBxhmhrj9jfGlFtPh7DrM+pIFC9Y3NDsd/bbfyPH64jcQyiSkjUyXVgdiRdMB4O+9d6Fg7VU5vTO9RZqBpgNSxyKbBrYNpkuth4w04Fx9CKcEAd77qb3B+hsH/28lmqNZEYZunyqerBI+z+gAULatVjz2//AB7YbelOMvoeHMH8SDT1n86NYQn+awVPuQD5x44l6rijTTENRIP0A2vf9cIPR8L5nOSSWVRY9LMNjqLBlCkg70LJFEWPc4zhmSyKGPudmjJPE55exoMcrkXoAvtbEGtu407Hvt/6DHSGLSoFk15Js/qcfMfQOE+rEAbAx7wYMAGDECTiDqxUwO3kFNJB+RJI0n648pNma1GKM3+QOQy+w1EaWJ7/AJaut6sgMcGFicSmeguVdbsFpGQBSDV0rFmHc9he3vY55XiMscyw5kxFpATG0YZQxWtSFGZiCAdQN7i+1bgN8GInE8/ykBABdiERSa1Oewv+pPyBxwZcwFJeeJBXcRml2q7Z/B33wB84OWfXI5JJkkVRtSorlAAK86bJ7n6UAzwo4fncrBGIxmEoXuzrbMWYsSfJLaiT8/niRFxQSMBCutfLgjQNtWx/N3Hb3+uAJ+IPG+EpmYHhfs47+zA2rD6MAf0xOwYlNp2gU30fxpuQ8MgqWLUrKb+NRZH69/ocJOLeqpE0l52QllAA0hSzqdDay9JGCLG24BurXD71dwx4ZBnYAbUftCjuyAbOP9Iux5H034JwlJ9EsDINOpgsgL8t3DUyNuQtE9II7iiPPZKpfmLh+jKteJSQly+fvMZacFWPPCFhqCtZMTuuw76v1r541DGXccyKZePLxBtf4sQLUFLMZkJbSBQs+wxqOK9RvGL+5pIMFYMGOQqRs5w6OUASLqA8EnSfqvY/r7DEHPZfMOeVCVy8Yq5KDMR5ESDZT/M1/wCk4b4MCU2hJmuAQR5Zgq6dBMuq6ZnAvU792J7EnxipZrhDTOsgCwNmAGQFtUUti1UsO0hWu3fuLonF74zkTPBJEHKcxShYUSobZiAQRdX3HnHTNcPSSPluLXbybBUgqwbuGBAIbuCLxnkxRyfEbY80sbtGdHgcvNEOYkTKhrCssZZX27LL8IP8rUfrizZb0lLl4uXlcxoXVqPT1N31kuSd2GkXW25/hAfRZO4RHMRL06WJA69qsjtZ+W307Y65XKrGulboe7Fv+WJOM8fT48e8UWydROfL/g55CZmTrjaMjamKt28hlJsfPY/LBiTgx0HMGDBiJxTikWXiaWZwiL3Y/wDAHuSfA74AWerPV8WQhLsrSPVrGgtm8Ak/kW9tR2/tim/4s4nmDGFliy2sFyPu7MwHxKAzOeZtVkKvvhDkct9/zs2bzCMHYuAkhqOPLgaYyvUNTWCdtg14uvB48rEukcvQoXcL1a1sh3s2ensKNe42xTJqqo8nQoKK3W5A+/cTA1Jm7s1UkSd/dQFWhZoCyTQ7+WuW9Sh4wnEoFUGisyq5hN9mJI1QMNhuTRPxDcBN679aLlFcZaM8y0cu0LsCSQBpkbawPayt7Dvhd9nnE+KzzSvmVYZTST+OoUs2rYmlsmtQ2Crsp+Ryg5J0yrcXtRbc5xaKMqsUwljYxtGQ5l0yCVVKqyEvRVjY6gArXQ2ZpLn0m0M6ypEDqqSJ11MN11hhaqDv1VZAPYAmixzQyccyzcPQARWmYaKwpjYMQJaFE6twKvpvYDbVsdBnJUVnjHqZUZeU0LLQ23csxJGio7MXb42Ui7BArDROOIw/CV5CNqVSKPzZqA9++4oi7Fz0iUGwoBPsPmT/AHJP6nHvAqccpK7LbpoPtqDf8jHbBgwB8ZbFHtiicf4c2QbmwoTlm+NR/kk3uABtGb+i/SquU/FIUbQ80atQOlnUGidINE3Rbb64k40x5HB/TuiU6MrTNpm+IZNQ/RzNfjcxqXA+dkD/AN76rivL6S4fJMJY4oxJC+5ibTpkB1U4jIBYX2bej7YsONM+WM608JBuwwYMGOcgR+teFvmchNDGmt3UBQX0C9QI1N3oVuBuRtYuxxzT55swNEZTLhJAQrRa2caDG3UCApBcVdgiz2ouf+oR87k3+Jo5lUd1vTYaqO/i73HviTgCh53g3EpISsp1nk5iOtSlZHOjkSshAU2gcFTsGJrYjTLyHDuIRykIFWJsxK726m45JWPSNNqQhDd+4O2+LjhdwrixnaTTGREjFFkJH4rKSrlV7hVYFbPcg1Y3IFVyfCuKryJHKyyjL6ZSzxBlkaSFmVWWHddKOa83WoFQxtnAlnGWiGaIM4RRKVqi9dRFADc+wGJ+DABgwYMAI+P5TOl0fKzqFAIeJgoD7GmWQoxVga2OxHtin+oUMCibiOUnzKhuljPG8cRNUCgVAgNAatJ+Zur0zHLMQJIjI6hkYFWUiwQdiCPOIolOjNOEcXyDSEjKuhI6VflMoB6elbob7V86rfFmyxhDDpZWXvqetIJIbcAVXkd8J859lLAKuWzjokbExxyIHEYY2yrINL12qyarz3xF/wAGcVVxofK8vuVaSQ2ezam5d9Q2obADFXq7G+qLW7LlO8SLzI44y6kVrfQAGIDHXTV0n230gWNjiveu/VkCQlOapJIDLzAlizYL/lFd28f8YVZn7POK5gnm5+GFSd1iRmoXsAzFfHa8NuCfZFlImSTMPJm5EFDnG4x9Iu23s2r+1Zfhyl8Rm3FcHv7PMlK0Ks+VjykKMxhhTUTITtzpGfqJO9WLN2fGLvgGDG6MwwYMGJAYMGDAFZ4p6clfPfeFKFeSkeguy6ishc66U6lo/D5OFk3pTiWqTRnF0OzVbzalBkzDrpIOxCzRr7fgjF5wYAp3DvSmbSQM2YBuQPJpZ1LkQ5ePUxrq6oZOk7aZTuCBUAej+KCDlpngDS0zSSsQ3LKubO5BcIQDsKPljegYMAfFuhffEHiHE+TJCGA0SsU1b9L6SyXtVEK4s+dPvifiNxHh0c8TRSrqRhRH/III3BBogjcEYh3WxKq9xJx0DLZqPOn93oME5F9KFtUchA7qj6gb+ESFtgDh7mYzJGQkhQsOl10krfZhqBB/UYQT52WCNoMw7VQEWZAA196SQ6SI3oAFiNJ1WKOwR8M9R/dVlhyyCWIHVB1UsN1zMttqZmjY6qRSArgEihdFJF5RaV+vYmcV9WSQ5GVcxJDHmg5hFMFDEgESAOekaG1b9qww4TI7RLFkUWHLx9KyupbXp7mKOwXUn/MYi9yLFE5jnOPuLzDLHNLOelgtnUkelDEdyzjmAUi1+Hse+H/AuKZoxlo5HWJtJCJoqOwQotrJZWC8xBoUAEDWbvFSlGTckYvqMa2bovcnGXaX7vANciAc6Vh+HFsCAwBGtzdhFOw3JG1uRjMFzOaymWcxORuxcaDIWkOk2jBbrSSeYfIvRvjR+GgclNJsFQRuT337kk+cXxZlk7G04pJOPBJwYMGNzMgccyHOgddOptLaBYHWVKqbYEDv3IIHscUxfT3ERlDEAt/ckVlJjKy5oJyyHLhyRQSzY1FO4vbQsGAKNJw3iToupSskMrGIo8RUJyZFjrpQEajGGDL4JAo0smccWN6dK3p3/DYi2hvSpAB0r94JBO/SAQeoXDBgCmwpxcCmZW2FmorBDTg6K0ggr92Nt369l1dBmF4urkqVdSTary0Hww0Y2k1EdfP2e+mjV0DcsGAKx6YHEta/fKKmPrFp0yAgAroXqVhZ3oqbHUCpFnwYMAGDBgwAYMGDABgwn9Q+pEyiglGcnelHZR3Yn60K774nT8UiQEs4FbkdyLsDpG/cEfUYi0CVgxHyOfSZA8balN7/ADBogg9t8SMSAwYMGAIfE+IxQpcrAA7AUWLX+VUAJYn2AxlnEONJBNMxyky0dYV1YaI7DGQSLrWNdHMUrQZdFbLsl8yZXXJncxsAWjhB30RqxTUqgbNIRfk1pG24FZ4ghkzBeWBlUM0qI1dUZKkzFTepldQCgAIEg36t+PqMmim/a97G6hqxuvf0KNlOFfhOUWZHY6VkCPHrjZhyh1EBEIMSghtQGrYWNTDhcAysTwSRFFpHbWyAy6OqSJpHXRIpfmMZL2UgAe1kTiyvKQZDqDOFUDSrJSkWpJ1lf4hVavhHjjLxNEjBFKjvIiBBqiLHWbkUADupP1J73jWOeOm2eZeTI5vG43bPicUWUNHBLEwkEkc0rKEjLlF0TNmEIV6QlQi9R03sASL1wOWbQqk5do0CprSV3JoVR1WboKbLE9Xys5r6czQBVUEc8jvzbTLP1rGjKQVrT0oyoFU0L+Ik3i98I4a7yiWaKalsoh5ccat4ZYI3YlqNXIdQ+WMsUlJtpPk9JDC8eJRZasGAYMdhkGIsvEUWZIWNPIrMns2jTqAPvTA17WfBxKwp9TcL50B0nTInXE/lJF3Vr9vBHkEjAHbj+eeHKyyxqGaNC4U3R07kbb9gf/7idHIGAINgix9D23ws4LxRM5l7K0d45Y2F6HrrQ2OoUQQaohgexxB9E5phFJlpGUyZRzESv5koNExB3soyg9+pW3JvADLM8RZc1DCANMiSsSe9poAVd/5ye3jDHCSMM3E2Oq1iy6rXgNJIWO91emNNgPa+4pxPMqKWdgqqCWJNAAbkk+ABiSWe8GK3wIvmp2zbM4hFplo6ZQy7a53XbVrI6QRsoB7tiyXiCAx5dwBZ2r32x6xGz2QWZdL3XyYj/kb4h3WwFzcctW0ywk1YFm19gyjufGxGOeU4pmwCZIEYHddLFCF7EsrX/f61ivcamOXzCZbI5LmP0tRUhN9R1yTMK26qsnfVttifneJZzL6PvKLKJCR+zEl1021iOQUwrvppu1XjBa3z78zSl2O/GMi88MhCsHY1tRZAlEC7+p2/i96wrfKQwoXm5e7EtznAj1b3canrv4rdvIPtjt/jUmGWRI5OWlGR3VUMasoYNpYhiukhhsTR7eBF9IcKy+ZnnbNQ8zMxtdShWWOOTUIwihmUHSpJsaur54o8PjtvkvbURtwT1XzpFjg0zJfU6IwVR76r0/IDuf0Jxa8eY4woAUAAbAAUB4Gwx6x0xVKjFhj4RePuDFiBNxePmTwQlA0fU7g1VKOjbUCeqhVEd7rbEX1pEjxIgQmd20ZdlBDRufikDgHSFTUx8EAg3eHGWypEskjd20qB4Crdf1JPy7bXZMnQLvz4PsDVi/0H9MU0Xd9y7lx9DNc36FzGVifkcl77NpAkeRiAHdXDBm8VYUjxsBiBwHgRlWKCTmxCQy9TlSskscluiUxcaSrulFRpB72av/Gpf2zJJZFvK2zabKwsNJH5xTk1/KD2BxHyeQDxtGw1NBmi66gdusSoRVaqVxv7g+2OWXTQ1bfuXjJR8SSv5nj0NwpcvE0LqOfCSjv5lUnUknuAw7j+JW7kXiz1iGmQqdpQa1IFZQPiIJIYm/AJHbz9KmY64x0qjOUtTsMGDBixU8RzK3wsD9Dfkjx8wR+hx7wkz3o3JyvzDCEk1F+ZETE5YqyamaMgsadtzffEJ+C56AXl860yDtHmEWRqBBpZgULGgQNZ87nyJJoh5xhw3NrIF/Am0pLQG1EiJ+4oIWCHb4GU/wCWTjvncyuV4ujtYTOxLDYqhNGxMeoVdsrlQdgNJu9qrvrD1PO8DRz8mBBG5kI6nlJSlVIpgjxbtuQGPgXRwnHC/wBzI6NJzECwl5g3LkVSdbPGaUswFEnv3O+LqN7stS5Zf+Ezac5npeWSC8SWK1aUiU9u5/eWBdU1jcm+fEv/AKjIYQ37FFvO/YTuN+SrbdC7F2G35e9kVJuGALBLzopHLxLZlC6ZWRI2j1RtUrFa6jfw3QraXwfiMaxLHmg0cEalkQuRDpV3UpNItmWT4Wo9JBFWb1KT4FXui2N6jMvRw+NZq6TKTpgjratYFyGvCAj3I2ufwngvKt5HMs7/AByNtf8AKido0HhR9SSbJUJ9oeTpVjEkpOyrDE7/AEApRQNUOw+gx6X1Xm5ADDwrMb3+/eKGtrG2pzRv2xVplaLRgws4Pmc21nMwRRAgFRHM0hHuHuNAD/pJH9yzxUgMZ/6n9QwzZkZa42X/ADEeblMwtotCAMCdTGyDRKIwpg1YveazKxozuaVQSTROw9gASfoNzjHPVWbMvMeSQAK+sxAPC0wZnRIhNyy5YRxqBSju4BIF4lKzXGtzvBwgZUiOeOFXyqsySLGZpJmcDlNJacuL4NPU35Bv2bD37OguXzc0LrDFLMiymNA8elgWDoImFGjZDA9iK27V2GCNHSONY52lWrExMc8swU6AHNKkcamgwY2VJHhmEGfMWZhdUVAsu0MheZlbU+XlvNE/hsuqwN0pu/nE78GrTaaNWwYBgxU5QwYMGAI+ezDIhZULnbYEDbySW22F4ScI9bQywpJIBFzIxKqlg7FGBYGl3B2Iojcggaqs2F0BBB7HbCfLek8rFoKKycuLlKRK4Ij2OknVvRFgn4fFbYAjZ31TkS8RaUWEbMRvR0rHtGzlu1HmBd/4vlY7f4uywlK6hp0kmXbTqWQwlD51Bww/TEPMeluGBuSyJqdJAE1HVodxJIFF2F5iaqHZrqrN9IfTfD3bQq2QNZAkeiryvLZIbqDSaz5sfKsQTTO+a9Z5ZW0JIHcPEhHUAOa0YUh9Ok7SowAPVqFd8MuH8Xhn1cqQMUoMOxXUAy2p3FggjEGL0llApAj2LQv8bG2gVVhO5/KEX6kWd8SuEcBgyoYQJpDkM3UzFiFCglmJJ6VA7+MSQMMGDBgBfxKXNAgZeOIgkamkdhpHVdIqktuF8j4vlhRJlc8NDT5sAE06wRKiDvVvKXffYWNP197PhHx71RDAwhCmfMOCUgTdm+beEX+Zttji0XTtgzb156fEeaiaObMEPEyjU5n6xu1B2IPQVsWNiKveuOYDKs+thl+a0ZAeEGWNqVt+U7EwWpsabokHtWL3/gt80jHOuU5gFxwMUqm1qC4/hbsq9N2TqJJxVeLen80kyQxftUpd3EvOljm0rYPNmsqtB1SkABJ7DFtVluULcpNHEiaMyC77DlQHaPciTVKpBLN2YheyhRSC/XC8xFJxOMa42ijDMzlaeQCJ06DLWoNWp+mrU7gWMS8twjPyrJMrxpHCX2Zle54xy61lTaBw16jQNnfF19GensuMu0ltOZzqczIuoFaUxFAoCaGSitbMp84s2o8CtI9yE8VBUberptm9rKkD5eMTcV3MfZ7w5wQcnGARVLagbg7BCNJNAEiiRt22x4/wFAv7mbNwn/481L5/ldmU++4774ye5BZcGIvDMm0USo8zzMO7yadTE7m9KgD6VtiViCBF6t4skMcaOzIJ5BFzFIHLsFtRdtl+Gv1+RIomWECZk8vMBkRmjPNZXflhtZmikDArcrTxmRg1kkWCQGvnrLh/Nyj9ZRkDMrABhelkIZDswKsw3978YoEWYiMJiysU+bgy6sGHNRBCzDSsd0hkVDvq3CXY1VtZG+N7HDOcWgCTpl4kjy0gjliikSWJpGVAXkysISnamjIJPxoG3G+JuY4bDMS8UEjwoCx5zSCRI+Y5l5aSAqTJINRZmDCjY6dI+nLZqMZaPL/eFmQEOjIqwkFQ07RyTIVXU6gqNTFbJ0+MRHlSNIjEoYSEoYhIUmzjnmRtG6RfhxoWphQqkbsDsSpl1tuXT7O+IiTLuqglY3PXzFkVi3WVDKq7rYBFUL2JGLXim/Zpw6eOKc5iARSPLYpUUGMIgjAVAKVdwAd+97k4uWIfJzzq9gwYMGIKle9a+rBkIFfQXZ3CKNgLO5JJI8A0o3J2Hyq+f4zNOHMkzwxurqImRFVdSaakcgs4GuKTbat9wLNz9S8FbNQ8tZAnUGIZSySAX0SKGUsp8i/G4PbGUZb0w8WcfKLmFYhlOtl/zBGknLPQW3AJBBK99rOnGWS62EpUtkPxky0w5U0jhjOwZJFTXGwE2lPxAEN1badTGQmwLKyc16aLRiJp2CtoJMYsMrMSwJCmy0jCiLCbH4hbVvinC5cuiF26pVKjlk/hMgARCHhvVcoAXoB8g7Y8Zj0/nYGoRuI4lfVpSxILOk2kp+GydOpRtYA3xm1JcIj8R9yy+juOMHWImZkaXlwmNW5fLSOPfW4AZAwbqT+LsqkY0fFY9A8MRMqswJZpwHsnUVU7rGD4AJYkfxM2LPjePBeUnLkMGDBixUjcRyzyRlUlaImutQCwF76dQIBIsXRrvjnwzg8OXBESUWNsxJZ3Pu8jEs5+bE9gPGJuDAEXimeWGGSRjQRSxP0GFnpjh8ih55hpkmqk8xxAsyK58vbuzeNTkb1qMvivCTO8NvUUbcx0H+Yy/uwT/CG6iPJVcMsST2Kz6G3izIK9s3mQT/F19zZJ7Gtyew7ClWLG7cPzwVj+y5w7OSfw8yBsGJ/+4o7nuy+7G5HoGTVHmj4OczNbg/nrat/6gH6iiXfGeER5qCSCUWkilT7j2IPgg7g+CLwFk3BiJwrLyRwoksgkdRRcLp1V2JF7Gqv54l4ggMGDBgBdnvUGWhcpNOkbBQ5DmgFJ0hiTsATtZwk4t6P4Zmp+fMimRPiOspfLYEswBGrT2s7b/Q47ce9INmJpZBOEEuXOWK8vUQrNqdgxarrYAr/Xwv4x9m4nWUGZfxI5411RE6RK0bqb5ndTHd+S5sVtiU6JTo78Z9C8PKPJmTKwoAPJPK3KvSByiWOglq7e9dtsNslwHJZUx8uCJGH4cbabc3bFeYbY3ubJ3/XCGf7OC0zyfeRT6zp5ZABcwEig4FDkAD/WfPVjzkfRuZLMXdYizFy6kuSf2hQhVgL2mDFy1tpAIF0IFtl5wYUemuCNlYmjaTXcjOCF0hQ1dIFnYf8Af9S3wIDBj4Tj7gAxlvqlZEz86oItbtFKpkHTpCKquek9SyR79moimFg41LCT1P6XTNoDemZAeXJv03VhgO6mhY/Ub4pNNrYiStUKOIcTBWN4AXfrAYNZEiJYSTSCzBiApDdtIvbbC37SfUYjhYKeqgBR3qxrbYiwqk+R3uxWK9nYJ4phE/OiZEuVUYFGVmAUlva1LAqNRCupqjTX0V6VOcdM5PRgB1RLdmVga1uNwEsWB3NC6Ao5NufhKRk7pl89LZXl5LLp5ESX376QW77jcnbxhpgwY3So0DBgwYkCP1F6pTKPArLYkkVHbUFESNqCyNq2rmBV8fF70Cn4r9ogjkj5cLvGZJY5G0nflJKXEbA6AwaI2HK7EECrK2zMZCKTUHjRg4AbUoOoKSVDWNwCSRfazjjJwPLMbbLxEkliTGpJZhpZia7kbE+RgBAftChWV0ZXfqOgxRlukJA51C/i/HTpWzuBQJAMmb15ll8SE6wg2Vb1PLGrAuwGktA9E9wVPZhhseB5Ymzl4r9+Wt9gvevZVH0Ue2I3EvS2XmKkoFKypKSgUa2QswEnT1KS7Ej+Y+5wBWsj62yuWSeQROsLFswpWnLaoI8xISoYlD+JdVpFMdXeni+sE1MvJlDKnNC0pZ4yXUNGFY6+pQKG/wCIvuLZHgeWIo5eIgit417aQldu2lVX6KB4x9j4TGJHfdtYC6WNqigVSAjpBoEgbWLwB2yWbWWNZEIKsLBBBBHuCNiMd8eIolUAKAAOwAoD9Bj3gAwYMGADBgwYAMGDHx7o138YAWcd9SZfKJrmetrCjdmFgWqjciyN/F4qfEPVmdniYJkxBE+pS+ak5ZKUbIjQM/whjdDvfjdTxmdstmmlzKtJoeRndtMSkaY+QyzFQjCNdS8on945IJOnHzNepOHMpJg1MvhZYiffUgSU8zTdsaNAsTt35ZznaSRtTSbirfYZDiHEeVrWfJEqB4mCih25ruaFG9WkDf8ApM4Z6ylimSHNZfl834HWQOhYmlDOdyzMVXaxZHa8U/1nmw2VkY8MVY1KRyzyKnMjDyBGERdFBfc7gnSd7HfEj0HwN891GZ3gyzuiaz1btzSFZCQ/WqXKSS6itKjcxCElbYUtS8W3z/s2AHH3HmNKAF38/fHrHUjEpf2nZdTAh0IzajsSVdgimXSjAH8yBj8lYjesPvSh/Yod7AQBT2JRelCR4JQKSPe8KvtDyxbLq9ArFzWf3AMEqbfqw/S8TvQ7Xw+A1VqT46rZjr2/ivV/u33xVfEyivW/t/I9wYMGLlwwYMGADBgwYAMGDCT1nm2jyUpSQRu1IjGtmdgi7nYbt3Ow7+MCUrdHeD1RlXm5KzoZLK6bollrUov4iL7C8MwcUlMqpy5jZAMkDGFURyidnEgEgkDAFlZqOoCzd/R96RzMj5ROb8a6kbp0m0YrRUEgEAAGiReG65J2atDnBgwYFQwYMZl6kkz75uYJmuXDEKLF2RW1ado0jBclUZwW3orYIPwVbolVy2abgxlHpviWdizUSPn4JRLPpl6pGoaGKKEkACFmVhanc6O+96vhGVjblMMGDBixAs9R8DTN5aSJgLdGUEiwpZSoar3qzjLpOKBRlZWjQKkrx5hQFszCP7uqgMDqAKsNOwpASQQCNkxkPqbgwXOZgo7AwSrmQGKhdEqfiALTCtQY3QumHsx58y+F/X9yJz0Qk/oTvVXEdeTZDTyTfsi6loM5PU4B7KoVn29hRxaPs0yccfC8uIgNLKXFCr1Em+3eq/p3PfFO9UzumVy8j7OHLN8v2abUF9roGu+/cY0D0ZluXw7KJVVBFfxd9Av4gD38ECvYdsRh+JlcGp4IOXI5wYMGOkuV/wBdZDm5KQWwoE9PfdWT2P8AFf6eO4kelM20mVQsY7Fio1KqAOwo+QKutrusMs5BrjZP4lI/qK8gj+oP0OKn6CzbKZMu5Fxkii1sCpCmhZsaDHvfe+5JOK97Ivei5YMGDFiQwYMGADBgwYAMIvV7/gxppLcyaJPhLabcU1gHTRA3ogeRVkPcU/1Zn9ObiJUMsEb5gmxakBk2rcatQG407X4xDJXzGQlYZpn1yaFS3BBEdUN0IB1MNJseNXf34ehZgYHC6qEkh3TQAzSyMyKvjSTW23z70kzfHtULDlMsmYPJIDWmoUj8uyt9Nmxtvudqwy9BzgPm4dCgxzMSyg0dbuQB3FKAAADY8qu12l2McMtVluwYMGINTjnMyI43duyKWP0As/2xk/DHcKZ9+ZJIGLs3TZkQuQrNQbSzKNB0lY7JusaD65mC8PnJXUCoDACzpZgrEVvsCTY3FYz/ACOgwhVJ0Bwe8EZQBo+lgTq2Db131m7Xpxy5peOKImnodC+SPMCHUpQFOUVERDDUiR3QWQKQu+3wkeBRUbVE1qD7gHGMcXcxKUcaiT1APG+kmPLuXCuCqALZPVoJHam213gl/dobu+XHd6rvSLvX1X9d/fFenfjku2xMV4ETcGDBjsAYz77Q8rIkzSRqDzsrKh231xfiDqJ0sTG0tKa3UncXWg4qXrmBWkytqps5hNwDevLSDSACGOo1sPbuDWM8quI0qWzKJ6ok5gySRynVM2z6STHqWOMIq6dRCtKdiCfisbY2cYw70vE+Yz/DIZlaNsrEokVr1GQBpm1A7jtCb93o99tyxXDGkWapKK7BgwYU8Z4rNDLl1jgMiTOUdgGPKNBlZgoIC0HBJIolfF42KjbFX4hwGUZ8ZiAGn0cynqyti2UmmBUgGqIAB6iAp5Zf1ZmZCirlNDOyAc3mAAMkjsGZUNMmhQT8JLgA7i10fq/OhtTwMTTqQFdYxWaECuy6Gc1GQ9qao+e4Av2DFNn9T5p2KiEwmPMRxNQLh1atZFqOggkhx2rqC7gHpP1XmJfu0U8Ll5IdUsmhlCOEV+rp0i9dVYqvnWALlgwYMAGDBgwAYpvEchLNm82hkC68sqR7l9JLuQzpQHcjbfa6I3u5Yq3rCJUZJWBCsORK6sQ4jc7BQu5IbfY7CzRw7onlNFbn4HmIo8mjOrtlw+qaqAkehrHkBdagdj7fJtwFlHEaVpOmLQwZSA1NIUb2onnEMbLV2FG+0WaEerWj9wqRGnKjoAZmutzRFnyT9enAsu0memmocpCUjbUe4tXArZhqLCm7FbHfa8+DHDHTdltwYMGKGou9Q8P5+VmiBILowBUkEGukgggg3XnGUcGzP4OqRmAkVddyAqZGOXptaUZCxY9JsjT3s3jZzjKpvQOdCxyRPCJcxIzSo0LcuEumpiChFC40UgiidP8Au5OoxSnTiXhJLkUca1TFIo16mEURsFbYiOMjuwioL1IT+YDveNriSlAHgV/TGeelfT0yy5bMvqZHZqTQbjBWQpJLqoCxXwqoW1FG9tFxPTQcU9XJM3YYMGDHUZhirfaJ05aOQgERTxMfhvSzcttOoGzT9vIsYtOEXrvJ83hmbT/4ZCO3dVLjvt3UYrJWmiVsymeg41fjE8mldSw3qBJ16nCK3jcJGB/u/XGoYzb7LX1ZrMuRp1RwsFv8paRgautrrsfqLN6TjPB/jRfJ8TDBgwY2MwwYMGADBgwYAMGDBgAwYMIPV2TlkWAQqxYZiJmKtWlFcM+oal1LQ3F/TcDAD/HLNZcPGyHsylT37EV4IP8ATFOmXikAeKBTIkcLiORxGWkkCJy+8l1rMg3F9IvbfEjM53icbSBIuaFjk0MURdcnLDw0BJf7y0IIXaj7nAEd8lnMvHyY4DM9cuKYsulFroMwZ7bQAQSBbWvcu2l56V9PDKQlbt3YySHfdz3O/k+T5NnzhIM9xcK45IYqzhW0oC6CaIKyrr+IwmYgGt138X3n/wCoPKNcfSk0NaNIBTQdcoPMDbMaKEEXQ6l1YFm7LdgxQ5eI8aI2y+nUu/TCdDCHUaBn3BnAUXfSx80cWjgc+ZbmjMxhdLKIyK615aEkgMd+YZB47DAqHqPjYymXMunUdUaKNQUFpHWNdTnZQCwJJ8DEfOeoxlmrM6QDbKyWehQgkd1I6Qrug2vZgdhdOMxl1kUq6hlPdWAIP1BxGXgsAAHKQgGxY1V8I7tZ7Ko/2j2wAjy/r6Hlu0qOhjErOAjEIkbyoCzECtQhc71vS9yoM3JescvLOIF1iQlgVZaoqAxFk0xKlWAW9jfYEjrn/SuWkikjEax8xHQugCuFkLF6ar3Z2P1JOJWV4NDHWmJARvekAljuW2HcmzfzOAJuDBgwAY5ZqPUjCrtSK97Fex/sfocL/Uskoy/4LBZC8YBKuy7uthtALKCLXV+W78YrEHqjPRozPA5RYkYa0LHW08iSsWjA1KkYVwoUMV3ruQAh+yBmGZMZQo8WW5U6kfA8c7iOzQpmBkNewU+2NaxSOI+o86BOsOWUOFm0sIpD+JHyQCQQOYCHeiLLcugurox3zHqrOhmVcnq6wgfTIFFypEGbpOzIxltb0qtHwTWMdKollwwY8Q6tI1VqoXV1fmr3q8e8WIDBgwYAMGDBgAwYMGAP/9k="/>
          <p:cNvSpPr>
            <a:spLocks noChangeAspect="1" noChangeArrowheads="1"/>
          </p:cNvSpPr>
          <p:nvPr/>
        </p:nvSpPr>
        <p:spPr bwMode="auto">
          <a:xfrm>
            <a:off x="155575" y="-2109788"/>
            <a:ext cx="3381375" cy="4410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490" name="Picture 10" descr="https://encrypted-tbn3.gstatic.com/images?q=tbn:ANd9GcQ6XPlSlAMu8QX_IDWrdg4cywdTQI0fHK3dzhnw_4it6eRP91zl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60800"/>
            <a:ext cx="4495800" cy="299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5697559"/>
          </a:xfrm>
        </p:spPr>
        <p:txBody>
          <a:bodyPr/>
          <a:lstStyle/>
          <a:p>
            <a:r>
              <a:rPr lang="en-US" b="1" dirty="0"/>
              <a:t>Reproduction:</a:t>
            </a:r>
            <a:r>
              <a:rPr lang="en-US" dirty="0"/>
              <a:t> They can do Asexual or Sexual reproduction, depending on the situation. </a:t>
            </a: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	Asexual reproduction by mitosis, fission, budding, or spores</a:t>
            </a:r>
          </a:p>
          <a:p>
            <a:pPr lvl="1"/>
            <a:endParaRPr lang="en-CA" dirty="0" smtClean="0"/>
          </a:p>
          <a:p>
            <a:endParaRPr lang="en-CA" dirty="0"/>
          </a:p>
        </p:txBody>
      </p:sp>
      <p:sp>
        <p:nvSpPr>
          <p:cNvPr id="16386" name="AutoShape 2" descr="data:image/jpeg;base64,/9j/4AAQSkZJRgABAQAAAQABAAD/2wCEAAkGBxQTEhQUExQWFhUXGRcXFxQXFBcUFhYYFxYXFhkXFxcYHSggGBwlHBcVITEhJSkrLi4uFx81ODMsNygtLisBCgoKDg0OGxAQGywhICUtLCwsMCwsLCwsLSwsLCwsLCwtLCwsLi8sLCwsLCwsLCwsNywsLCwsLCwtLCw0LCwsLP/AABEIAMgA/AMBIgACEQEDEQH/xAAbAAEAAgMBAQAAAAAAAAAAAAAAAwQFBgcBAv/EAD0QAAEDAgQEBQIFAwIEBwAAAAEAAhEDIQQSMUEFIlFhBhMycYGRoUJSscHRI2LwFPFDcpLiByQzgqLS4f/EABkBAQADAQEAAAAAAAAAAAAAAAABAwQCBf/EAC8RAAICAQQABAQEBwAAAAAAAAABAgMRBBIhMRMiQVEyYZHRBXGhsRQzQ1KB4fH/2gAMAwEAAhEDEQA/AOiIiLGaAiIgCIiAIiIAiIgCIiAIiIAiIgCIiAIiIAiIgCIiAIiIAiIgCIiAIiIAiIgCIiAIiIAiISgCL4NUL581TgEqKHzSnmpgjJMih80p5pTAyTIofNKeaUwMkyKHzSnmpgZJkUPmlSMMqCT6RFh+J+JsPRs5+Z35Wcx+dgiWTuFcpvEVkzCLTanj1hnJSPu5wH2CmoeNmx/UpOb3bzA/oV34cvY6dE1/02xFi+GccpVxNNwJ3bo4fCveaVy4tFck4vDJkUPmlPNKYOckyKHzVMFGCQiIgCIiALHYvjVJkgHM4bD+ViuOcTLnmk10NFjEy49J2C1XF1ssi9rnZpG4mO/3WmnTOfL6NcKYxWZ/Q3R3iC1mdNXEfsmE8SMdGZjmnqII/la1QIe1p0OYjLyECzZcesGI194XziK4zAxzXkAE+kAHSI00K0vRwx2S3X/ab4MSCAWmQd18krnYrFozNBEmzvcxfWN/+nus1w/xC5kNqiZuDN4+dVnnp5R6KfB3fCzaV6mFLXtDmmWkSCpwwLPkpaa4ZXXqsZUypkjBWQqzlTKmRgrIrJaq7tSiYCLxWcqlsFdSseA0kmAJJOwC+8q1L/xA4pkptotsanM46Qxp/c/ooS3PCLaq98sfX8jD+JvFhqvNOi4tpAXPpzRMknWNAAsDgQ10yOU5SCdOpFr3sPlfHD6eeq0uPK2CNAIAki+pVrG5TIB6uzD1a6G94iBG0LTbGVccQXJqdnpHiK9Bi254/pta7WGuBbEbW+UZUu29gQHCJidbHWVSOAcDnDnADKOhh34oOkC/wsnVw8NAD8wAAJywTlMz3mxnuo0rtfEih9trg+2wHZmEhwNn+jpftqtt4FxzOclUgP8AwuiM3b3/AFWo4VgLYabgkGTyggjr2uvk0jBLdQdbXgkyD8ABXWKE8pdo7i1PyyOnIqXh3iLcRSDh6hDXg6h0fvqsrlWJvHBmlBxeGV1ZXmVerlvJyERFBIUGNxIpsc87D76AfVTrCeLxNDUgZhMezon5hTFZZZTHdNJmo4V73QXOINQkl1ogAvnqIE7aqtjsOKh8skhwIAPNBJMAxuSOawV2vUAMQHCDa2Znp0G4EuuOqia1wOVsBs66gGDMDW4n6ler40IYizRY222eNwTqTgwFrgPxt6SDeTbXQ/RZGsxoYHFwzZhItJn1SAZ1m/ssdhQKbXmC50ZBoGtm/N7ne1x3XlHG/wBUU3HMXGQGtBId1Mi/+6sznkpMtSpPLQ4UwWHlhpvzN9JA0uQb9e61zilYUqrgBDTEBxIIuWkQRaL3E6arMcN8QMp030n08ozmXAEGSYEiIOreuuyocSd/qiHmcwYDEMBdlgGBF9AYjc3hdLno6WV0fHCuLvpguougTOWTkm502kCbwt88P8eZiWmOV7YzMmflp3ErQ8VgXNa0CGjI3POUkAxDhfQSxt9M30xQxGSoHU3OBBs4S0gnUGL9Fmv06lyuy57bFiXfudoRaz4b8TtqgMqmKgtmMAH50lbMvNaaeGZbKpVvDCIigrBVYqyVWOqlEMBWVVCtKWEFyrxliHOxlU/khg3gNbJt7rqq5F4vzDF1+79fhsdtFdpl5zVRwpP5GPwxNrbk7WG8D+eqB40tlEgaHXcg36mOyjoU3O3sQdoBGkE7DT6qRlF2oJiTc9jHfpEr0znJfwxkNbcibAnMwRBkTqQAB1WQpRBaABuD+JxABEk6yNuhHVUqLS3lkCe53MdbLI1KeWCxxcALgSZuZBGo09rlQ2kuSMkRIbdzRE+mDI6nTrH2X3hKgyvLg6CJzR6RHc31j/ClLHHKRywRmc3cNvDw705rmxt9VkuFcPfWbFN1gJ9DRBdoHx0jRsQd1VVGvLlE6XB54DxX/mKjB6XsD/ZzTH6Ere1z7wxQLMZTaNg/MdzY/wDaugrBesTZ1q15ov3X3CIipMoREQBYzxNh8+GqDpDvof4lZNePbIIOhsflEd1y2SUjlWIqv8xhbY7EkQJHNPvB+qnDS3NnJFyMtt5Ej2Vri+A8uo4G3NIP+aL2nTL2XcCQYneYsY+y0aluVakjZKK8V/PopYXDxNwAYvJjW9he/TqvoUqbDmDS5zZIfBaTNt+mk6qMU3Mf6gQdGHljaxGs31XmIp1HnKAZESZEATbQTBggrzbdZZLyJl9VEYx3NckNbGNc1rWjmBgy3NPZ06yToeiu4M1KLSxrpzGC2fzNiHEi1umskKnTwpzZajMk7ghzXTcRaZsNlYq4g0xGQyDyFsA2EjLy6yddAtv4dbPdtZnuXqZHFcMYabHPdDDyiRzSBZljpZ0TOola5iMgJyAcrr5RB1MEgkzrtOqyGFxLqgY1zyMji6NXAgk5mtEbFth3RuCztBmXNLoNgXt3Jd9b3Xste5Tgo4bGUw2ZjYAbXm3bZbx4T495jRTeQSNDNyBsephc7fgiQS6wgzueWLNjXYXtZW8PhyGh1OWvZcmHAuGs330Cy3U7lwWwamtkjsLXSvVqXhvxK14DKrsrxF3WzDutsY6RIXnyi49maytweGelVnKyVWKhFTCsqsFZUsILnHjPAj/VGTZ+V1wI0y/qF0da14z4f5rGPaMxpzI6tIuO8arumW2aZp00kpOL9Vg1fhLgabxStL2vqtcWCm+myQACb3JbJt8pWexzCA1tMk8rBLhAiGgnpzXH7KmzEFoyxyuIuBEXI0G99FledpOwgAC4i1tSey9WL3ckY5MdiyG3MOMQAJBmwaTHUSD3BlS4bFhrBkEuy8zQJzEwJdfs7Q/usVjS41TOoJl2UaZdRaYgm/buvvIGEZnmQ6C4EPIAgcrdz6v+r2UTqU1hkrh5RkqtYOLQAILZJzAAGLw0gGBG9rLY/NDaBEltQ+W6AXBzuZ/M4A2bAEaAmdbLD8E4xQBDX03cs5nSJfJJkgem18n3hXfFVVoEA5nF0A6ToII9+VcQqhUsI75smsknhJufEvfbkaf/AJm36FbosP4Z4N/pqZzGajyHOPS1mjsP3WYXmWS3SbONTYpz46SwERFwZwiIgCIiAxPHMD5rTHqGm09pWl18wMcweNsxEidh7gLoLisdxnhorstZ4nKe/wCU9ir67NvD6Lq7E1sl9fY0SninMeX1GBxcIaWmAbgaXIsbzZS8UxjYDWmCRJJPKHSIH0m0qrVBEtc3K4TmaQSXRIsdfhS+aahGVjZa0tDNjsRqZJsf4lbFp6pNSSL5qdflzwMALAvPNymGnNmGoPQHTRRVsBnFR+ZuaCcr+WNQZnab2V1uGc9rS3lIygmSCYI5R2tKhxjH5jL8uZ05Q6QW7EQbjU/EWWSKb1Hl4OP6fJb4bgW+Xnc5wqtDqh5bMDIMmBzc0XjW6j4zjHOg0gYc1suOWGkOAB6X5uaB+qotx1Wm9ppk5wHAg3aAeUyDYggjWbqvxvixrVHTvGkAbC7bAaDTqvTXzOEffBauSsHOHmQDInWxAiLg3BuszTxtSo5zsxOdo6AQ0XEaGxNyVgcFVaHBxgRfLNux6ST3WTGOcWjLLQBBOTO4CCfVFhcDX6QpwTgoYxwlrg0ZRMmd5vGbr26rIYLi9TDc1MgAgZqd3A7yRrYbjrqsTiRJbzCYabyCHbgCLn03sshSoAEZxmzDMAD6eoJOpnZUajYlmR34kuuzc+D+LqVXK2oPLebTMsJ6ZtjcWP1WadquUeQ4ukMnPPLaSIsBGkQ639q2rw3x2A2nVdLTZrzq0j8Dp/dYpVrG6PRE6VJZh37G2QrSrL7fUVLRkPalTookUjKcqegaVx7w5UaS+gzOw3LNS0/2g3PwteweJcwlrmySC1znZgWjUHL9ft0XXAFQ4hwWhWM1KYJ0zXDvkjVXV6lx4NcboS/mL/K+xyt1UmM4dAFhYi1gYi/z0C8rVGXYZ1Dg64cRYlugAkE6iPZb7V8DYc+l1RvbNmH3C+8P4JwrXZiHu7Odb7AK/wDjF7HbdOPi/Q0TDeZUc1olxMQxtpIEXjQd/wBlvfh/w4WFtWuc1QCzfwsPXuf5WcwmBp0//TY1vsAD9VYWezUSnwcTvSWK1j5+v+giIs5lCIiAIiIAvV4iArL1uoXjtUBXZyU+O8DZiG/lqD01BqD0PULnuPwtSi4Z2mmWyJAmZmQCbCey6uocZhW1WFjxmadQf1HQruq51s1134W2fK/Y5RjS/IBLpBEnQXjTaCfupMNUE5qgzmwbcGxnptI07hZ7jPh19KfLBfS1getsdeoWA/p5GiBIdINwQI3vrIG22t16FdkJc+p34LazHlFPGYjmzAASbCLfS8kj+ferRo+ZLhqIlsQT/wAg30+gKvupF7SLDbUWMzqe6g/0zg0yPTGY6ASYt1Hft3XbmksspeVwxh6TcoJIjNFtTpoSLa7dN1MzECDAcNAW5nNAOgsI0EL4r4glrWAEAS7MS4SSG21O1l9+bl6kAyNXBzpFri+2vVIWKSyhk9LZ5vSDy5XGLxfudO3RT06YDSJBtaTDQNJbNgD79FG3E5jlNswbeJnLf026wvnHluQj2ECYjaRaIMLHarLZbGuCckTWugAxDBZwlwJMhsyOoIIBvJV/y3RM5gRGXSIm+0E21WNLAWzNnNtNwC02MTIBvfrK2HBYxjMMdZNg/lkA6SJsLgyfzRN1pjSoQ2hNp5Mz4N4mXtNJ55miWk6lvT4WzObC5xwHibKeIZUeYaQ4E7CZAnWdAtyxnirDNbyu809GXj3JsFgsi1LCOrKpTlmC7MopKb+q1dni+mf+FUtr6Z+L3WU4dxmjW9Dub8juV303XLg/VFTpnHtGZRRU6nVSqorCIiAIiIAiIgCIiAIiIAiIgIKguvlS1goV0iCxTNl9KKiVKuWSfNRsrFYrgmHqz5lJvuOX9Fl18vZKlM7hZKHMXg0zivgiJfhXEO/K8z9HfytbqF9KadekZtP4SJk5pHqFl1O4WN47wtuJYATle2Sx4vE7EbhWxsfT6L43qfls+pzSu+xIa06Olp/CdCe9xchU6gLjzC8kybRJGwv0gBZjHcHdRflqAE7GTlcJ2g/ZR06N8rGuc4Nc6G3gi7rjQAT9F6FSio4RzKGGUXYUMudLSbR1sR/l1EDnc0ZbSI6QImTqJv8AZZTEgubcCA3m9NO4uwNMXkTfRVcBVyvB2B5gDaNwc2gsR3+qt28kJclevTLfSXyZGth/gi0WgqQUhDbyOl5mw/T/AGVyrkrPMuDQ5xmW8wFjDYtsT30VZ9GGg8199IBgCffXskkRJEhfJjW09PUM0fA37KOk9uVzZym1ogOAghuabGYmV7QwxPSfSOYDpcDcfRUnOyaWuRsZBAgktMD3GxXMRGTMmypTDMwkOGmWXA3vmJEe0CV8+WHPiHAyQdspaOb4tKgwNRrGzZxLhILNoIyk7D+6N1aBcJe14Ba4O1cCYkhthq3QgTM+66cUyzc/cyHDeMVqRGTM4btcczf1lvutl4b4wpm1UFh7S8fa4Wk1qZyi0ixfZphxAMgXnW0qxh8BN3Wm4tp0P6rPPTxkc5T+JHU6Fdr2hzHBzToQZC+1zGhiauHfNEwbZgRIfOzm7iLzt1Wy8K8aU3w2u00ndbupn/3RLfm3dYp0SiRKnPMOf3NpReMeCAQZBuCLgjsd16qSgIiIAiIgCIiAIiIDxwlVyrKiqt3UoEYKstMqsvqm+PZS0QToiLkkJCIgK+OwFOs3JUYHN6HbuCLhahi/CNWm7Nh3B7QZaHGHtibTo7Xdbui7hZKPTLq7pQ47Xszj2IztJp1cwLTJa4Q62hHXbaNF7Sq8oDGkOnlcTbKQPUBckEC5m66xjcDTqiKjGvH9wBj2OoWDr+CsOfSajOzX/wD2BWqOsfqXqymXeV+pzVzw3V5zE3jU3uc2sG9va6vnFS22+uw37a3ldOwPA6FJuVtJpkQS4B7nf8zjr7aLRPFGAbRxDgwBrC0Oa3bcEAe4XUNS5PBGa5JqJiqZbmDZiQTNjE7Dqf4WMpAg8xOYgmIMgXi/Ui+o1uskzDk3ZeZA1GXWCbWER9VFiqLgQZuGnNoeWMxA00ixUT1Crmk/UojFvLSKdQxI9wQTM7EiNdoGm11PgsQBNhLSDmtpBF+s2UeNpRAEQWtMxG1swFtT3Sng6mW9hckAj0mPrP7LXvSJyZzBcQLiKbmNa1oJDYA0Egydb9Zhe065dcrDYWufwmTrIMfiJgHQ6DULKDGNgSw55Aj0/UkRMjSdJVnZ2uS1iHxBmHGI2nqTt0TiVCmWZzDKl4a18Ncdrxl2gAddV4HnKKkiXCIBloiCBbctM6D8Oqx9d7iCLjWREi0yTGp+FXM4bceizw3iGIpEeUHiCOUOJaevJMH2sdei2nhfjdjzlrMyH8zSXCx1LYkfEwtPwpzNyzDgBE6QBMR9RoozgmvflY0sIJaOfltG5PKZv0hYo1+JJprBb4imlvWf3OuYXFMqCab2vHVpB+saKVcoq4I0XOgnOJcC0kGIkAW5ve/uth8OeLzanXvp/UmHAHTMI5vcfdV26eUCHp01mDz8vU3ZECLOZQiIgCIiAIQiICB7IXyrJCgeyF0mQGPhTByroCmAWUUQqr78wKMEn0i+c46r3OEwD1F5nCZx1UA9K1Pxrws1GCoy7qcgjq0/wb/VbVnCgK7g8PJ1Ge15OVYN7szW5TGmsBupJIUmJxDXs0I2JMEdNe/7raeM+F5cX0IBNyw2BPb36FaVWq1ZDX8rmAjKWxYGAIA6KLqFc012ba5bYvbymU63DXHLBaWyLgmJ7Bum152WZwxaIYCHhwIkkSXNgHv/AIVBgsQ5x5nCmCC4ckyPgwDH3HdRVsYzMcrDIaSDkAMgdgCLwCOyqnXqJcexEHVHktto+VLnAHUz/aJuANDc/VYzEVpzEXkyNHGJsDbQX6Ky3GQMoBGYc2aS6APTzbm5spKeHaAGk2LhJcMrmwARqZjUjW69amc415sKXjPl6PDVLpLiQSbtALQ22u8CwFo3UtIh1IuJaXF9m6ktAgD41hffDmMEhgFQSJLjHUkwRpFtNVUxDP7ZzEk6QTplaQqZfiEM4JcHtyZTDMLRJywW6EiQZDQL9JH10UdPDMzc9xBJdNzIsbm4gj6KagGsDWRmDhOZx9JFwDvH8I1obDg5rr5TcxJGhaBYQY9lMdZCXwkShKPZ7xjGte1gLsrxykgGC0SWlzRJJPVUwfNaWs5SSIFzzRzEQLCYs5fGOIMCYIIPsS2DvoLfReU2vh4OdlrOucxMHKbb3PwtsZKS5EZmy+F/ETqbhh65FjkDpnLsIJ9TT9lvC4o7DPaA4tMHe3XpPWF03wZj3VcPD5LqZyydxEt9+nwvO1FW15R3dFTjvXfr9zPIiLKZAiIgCIiAIiICJ9Lp9FGQrKQpyCqisGmF8+SpyRghXqk8lPJ7qcgiKEKXye6Cj3QYIgilNHunlJkEar4zBsqtLajQ4HqL/B2Vw0U8numSU2nlGmY/wfAmk8kjRrouNYzD91qfFMK5tQeYx7CSOaC3a8SIldf8lfGKwbKlM06gDmnUH9uh7q2FziaIXJ8TWTmHDw0S9kkgZjMEidJtrICxePqNc8xYa5c05TABgnr11B6Lc+MeDnUxnwhcetJzte7T17FahSrMzllZrhq1xiCwyJJbEnRbYXxmsF8qlKO6DyiOjWc0NbaDdxjS7tevf4VzDMzbHY6gToIHbQ2X01tIh0OOYECmcsNINi4kmQTBt3UeGxAOYlzQWCcp0dDspNhBsAVFlEZLgyuLTLpqOlozQBrHXv8AZVcIyBNrQRMXFyTI0V51RrmSL5h7Rm2ncqlh2ta5weLAhpEiTmA7fM9l5emuVcnFoutrk8SPio0TJuXXF59sx3//AFZehVy0wS8wS2aZmAAOW2uoKjptY0BrebNckweVwIAA6WhSsw5qMLRk5SLl2UOM+kZhcd+y9Kq7e8JFe1oyTMbRLKjXsgky1wEhzYFp0BHsrfgV0+fGmZpjYWK1TiFcMEC4k7AfSNVvHgzCFmHDnCHVCXx/bo37X+VXqvYta21Nv1M8iIsJjCIiAIiIAiIgCIiAIiIAiIgCIiAIiIAiIgCIiALF8W8PUMQZqM5vztOV3yRr8rKIpTa6OozcXlM5TxfwnXoOJa19RgMhzQHbiJaLtOn0WLw5ZmmrqGwCNTIiXW9h3hdqWKxvhzDVSS6kA43zNJYb66FaIahpYZoV0J/Gsfkc5wAa4Ck0ZjInNH4Y7wIkGVdrFkXgAAtOVoIBn8w0gj3MrMcT8FuGbyXBzD/w32Ptm0Og1hYSrhHsgVKTqY3BaSJveTY6nrspphUp7zRGDnHEGmePxAp84GaGAOjKIJs0x9/1Si8lrTlZOYOkAtLSJAdM3EO1UTBmMZXE3yhrTB2jLB/tNuiyWE4XXqRTZSfT/O97YETO/voBdbZXQiso5VDT83B98F4W3FYol8mlSAJH5jPK0npqV0IBUuEcNbQp5G3My5x1c46k/wAK6vMsnveTNfYpy8vS6CIirKAiIgCIiAIiIAiIgCIiAIiIAiIgCIiAIiIAiIgCIiAIiIAvV4iAIiIAiIgCIiA//9k="/>
          <p:cNvSpPr>
            <a:spLocks noChangeAspect="1" noChangeArrowheads="1"/>
          </p:cNvSpPr>
          <p:nvPr/>
        </p:nvSpPr>
        <p:spPr bwMode="auto">
          <a:xfrm>
            <a:off x="155575" y="-1812925"/>
            <a:ext cx="4762500" cy="3781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7410" name="Picture 2" descr="http://www.tutornext.com/system/files/u74/Chapter4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971800"/>
            <a:ext cx="4198986" cy="2667000"/>
          </a:xfrm>
          <a:prstGeom prst="rect">
            <a:avLst/>
          </a:prstGeom>
          <a:noFill/>
        </p:spPr>
      </p:pic>
      <p:pic>
        <p:nvPicPr>
          <p:cNvPr id="17412" name="Picture 4" descr="http://www.dscc.edu/sites/default/files/bwilliams/Biology/Protista/gbs0030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05200"/>
            <a:ext cx="2857500" cy="195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668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CA" dirty="0" smtClean="0"/>
              <a:t>Sexual reproduction – sperm and eggs join together to form a new protist. This happens in water. </a:t>
            </a:r>
          </a:p>
          <a:p>
            <a:endParaRPr lang="en-CA" dirty="0"/>
          </a:p>
        </p:txBody>
      </p:sp>
      <p:pic>
        <p:nvPicPr>
          <p:cNvPr id="40964" name="Picture 4" descr="http://www2.estrellamountain.edu/faculty/farabee/BIOBK/grnalgaelc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57400"/>
            <a:ext cx="5286375" cy="3952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ulane.edu/%7Ewiser/protozoology/notes/images/cilia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04" y="762000"/>
            <a:ext cx="8496300" cy="441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5486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 parent splits into 2 identical cells 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5486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 parents make Non-identical offspring</a:t>
            </a:r>
            <a:endParaRPr lang="en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668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Locomotion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There are 4 </a:t>
            </a:r>
            <a:r>
              <a:rPr lang="en-US" dirty="0"/>
              <a:t>Phyla of Animal-like </a:t>
            </a:r>
            <a:r>
              <a:rPr lang="en-US" dirty="0" err="1"/>
              <a:t>Protists</a:t>
            </a:r>
            <a:r>
              <a:rPr lang="en-US" dirty="0"/>
              <a:t> -  </a:t>
            </a:r>
            <a:r>
              <a:rPr lang="en-US" dirty="0" smtClean="0"/>
              <a:t>They are classified </a:t>
            </a:r>
            <a:r>
              <a:rPr lang="en-US" dirty="0"/>
              <a:t>by how they </a:t>
            </a:r>
            <a:r>
              <a:rPr lang="en-US" dirty="0" smtClean="0"/>
              <a:t>move:</a:t>
            </a:r>
          </a:p>
          <a:p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Zooflagellates – </a:t>
            </a:r>
            <a:r>
              <a:rPr lang="en-US" dirty="0" smtClean="0"/>
              <a:t>flagella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Sarcodines</a:t>
            </a:r>
            <a:r>
              <a:rPr lang="en-US" dirty="0" smtClean="0"/>
              <a:t> </a:t>
            </a:r>
            <a:r>
              <a:rPr lang="en-US" dirty="0"/>
              <a:t>– extensions of cytoplasm (</a:t>
            </a:r>
            <a:r>
              <a:rPr lang="en-US" dirty="0" smtClean="0"/>
              <a:t>pseudopodia)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Ciliates </a:t>
            </a:r>
            <a:r>
              <a:rPr lang="en-US" dirty="0"/>
              <a:t>– </a:t>
            </a:r>
            <a:r>
              <a:rPr lang="en-US" dirty="0" smtClean="0"/>
              <a:t>cilia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Sporozoans</a:t>
            </a:r>
            <a:r>
              <a:rPr lang="en-US" dirty="0" smtClean="0"/>
              <a:t> </a:t>
            </a:r>
            <a:r>
              <a:rPr lang="en-US" dirty="0"/>
              <a:t>– do not move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438</Words>
  <Application>Microsoft Office PowerPoint</Application>
  <PresentationFormat>On-screen Show (4:3)</PresentationFormat>
  <Paragraphs>68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Kingdom Protista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Example of a Protist Life Cycle (See Figure 5.15, p. 146)</vt:lpstr>
      <vt:lpstr>Slide 17</vt:lpstr>
      <vt:lpstr>Slide 18</vt:lpstr>
    </vt:vector>
  </TitlesOfParts>
  <Company>ESDNL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Kingdom Protista</dc:title>
  <dc:creator>ablundon</dc:creator>
  <cp:lastModifiedBy>sdinn</cp:lastModifiedBy>
  <cp:revision>9</cp:revision>
  <dcterms:created xsi:type="dcterms:W3CDTF">2013-11-29T11:25:55Z</dcterms:created>
  <dcterms:modified xsi:type="dcterms:W3CDTF">2013-12-03T12:25:05Z</dcterms:modified>
</cp:coreProperties>
</file>