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7" r:id="rId6"/>
    <p:sldId id="259" r:id="rId7"/>
    <p:sldId id="261" r:id="rId8"/>
    <p:sldId id="262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D62D-58AB-4E1D-9DE8-42B7E72D3A06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6EB4-6A27-46BF-A5A0-88F51DF7B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D62D-58AB-4E1D-9DE8-42B7E72D3A06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6EB4-6A27-46BF-A5A0-88F51DF7B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D62D-58AB-4E1D-9DE8-42B7E72D3A06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6EB4-6A27-46BF-A5A0-88F51DF7B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D62D-58AB-4E1D-9DE8-42B7E72D3A06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6EB4-6A27-46BF-A5A0-88F51DF7B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D62D-58AB-4E1D-9DE8-42B7E72D3A06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6EB4-6A27-46BF-A5A0-88F51DF7B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D62D-58AB-4E1D-9DE8-42B7E72D3A06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6EB4-6A27-46BF-A5A0-88F51DF7B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D62D-58AB-4E1D-9DE8-42B7E72D3A06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6EB4-6A27-46BF-A5A0-88F51DF7B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D62D-58AB-4E1D-9DE8-42B7E72D3A06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6EB4-6A27-46BF-A5A0-88F51DF7B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D62D-58AB-4E1D-9DE8-42B7E72D3A06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6EB4-6A27-46BF-A5A0-88F51DF7B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D62D-58AB-4E1D-9DE8-42B7E72D3A06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6EB4-6A27-46BF-A5A0-88F51DF7B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D62D-58AB-4E1D-9DE8-42B7E72D3A06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6EB4-6A27-46BF-A5A0-88F51DF7B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1D62D-58AB-4E1D-9DE8-42B7E72D3A06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56EB4-6A27-46BF-A5A0-88F51DF7B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800600"/>
            <a:ext cx="4953000" cy="116522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3200" dirty="0" smtClean="0"/>
              <a:t>Biology 3201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Important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19800"/>
            <a:ext cx="8534400" cy="838200"/>
          </a:xfrm>
        </p:spPr>
        <p:txBody>
          <a:bodyPr/>
          <a:lstStyle/>
          <a:p>
            <a:r>
              <a:rPr lang="en-US" dirty="0" smtClean="0"/>
              <a:t>Unit 2: Reproduction &amp; Development</a:t>
            </a:r>
            <a:endParaRPr lang="en-US" dirty="0"/>
          </a:p>
        </p:txBody>
      </p:sp>
      <p:pic>
        <p:nvPicPr>
          <p:cNvPr id="21506" name="Picture 2" descr="http://www2.le.ac.uk/departments/genetics/vgec/diagrams/38%20mitotis%20pha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8600"/>
            <a:ext cx="5133975" cy="429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5745163"/>
          </a:xfrm>
        </p:spPr>
        <p:txBody>
          <a:bodyPr/>
          <a:lstStyle/>
          <a:p>
            <a:r>
              <a:rPr lang="en-US" dirty="0" smtClean="0"/>
              <a:t>Somatic cell – a body cell; it contains 46 chromosomes</a:t>
            </a:r>
          </a:p>
          <a:p>
            <a:endParaRPr lang="en-US" dirty="0"/>
          </a:p>
          <a:p>
            <a:r>
              <a:rPr lang="en-US" dirty="0" smtClean="0"/>
              <a:t>Nucleus – the ‘brains’ of the cell; it contains DNA</a:t>
            </a:r>
          </a:p>
          <a:p>
            <a:endParaRPr lang="en-US" dirty="0"/>
          </a:p>
          <a:p>
            <a:r>
              <a:rPr lang="en-US" dirty="0" smtClean="0"/>
              <a:t>Cell membrane – it surrounds the cell; it controls what can enter and leave the cell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encrypted-tbn2.gstatic.com/images?q=tbn:ANd9GcSzmZ0eSoE1uCYAxD6VHtoZgmxrpeXJO9AgRfvb5i9Eg6IIQhi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33400"/>
            <a:ext cx="5181600" cy="6069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5745163"/>
          </a:xfrm>
        </p:spPr>
        <p:txBody>
          <a:bodyPr/>
          <a:lstStyle/>
          <a:p>
            <a:r>
              <a:rPr lang="en-US" dirty="0" smtClean="0"/>
              <a:t>Chromosome – threadlike structure inside the nucleus that is made up of DNA. It carries all of the information used to help a cell grow, thrive, and reproduce. </a:t>
            </a:r>
          </a:p>
          <a:p>
            <a:endParaRPr lang="en-US" dirty="0"/>
          </a:p>
          <a:p>
            <a:r>
              <a:rPr lang="en-US" dirty="0" smtClean="0"/>
              <a:t>Chromatin – the DNA and proteins that makes chromosomes</a:t>
            </a:r>
          </a:p>
          <a:p>
            <a:endParaRPr lang="en-US" dirty="0"/>
          </a:p>
          <a:p>
            <a:r>
              <a:rPr lang="en-US" dirty="0" err="1" smtClean="0"/>
              <a:t>Chromatid</a:t>
            </a:r>
            <a:r>
              <a:rPr lang="en-US" dirty="0" smtClean="0"/>
              <a:t> - one copy of a duplicated chromosome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5821363"/>
          </a:xfrm>
        </p:spPr>
        <p:txBody>
          <a:bodyPr/>
          <a:lstStyle/>
          <a:p>
            <a:r>
              <a:rPr lang="en-US" dirty="0" err="1" smtClean="0"/>
              <a:t>Histone</a:t>
            </a:r>
            <a:r>
              <a:rPr lang="en-US" dirty="0" smtClean="0"/>
              <a:t> – the structural protein that makes up a DNA molecule</a:t>
            </a:r>
          </a:p>
          <a:p>
            <a:endParaRPr lang="en-US" dirty="0"/>
          </a:p>
        </p:txBody>
      </p:sp>
      <p:pic>
        <p:nvPicPr>
          <p:cNvPr id="24578" name="Picture 2" descr="Histone Close-U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321401"/>
            <a:ext cx="5029200" cy="553659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2400" y="4419600"/>
            <a:ext cx="2133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http://www.unc.edu/depts/our/hhmi/hhmi-ft_learning_modules/2011/proteinsmodule/histones/index.html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114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Animation of histones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Kinetochore</a:t>
            </a:r>
            <a:r>
              <a:rPr lang="en-US" dirty="0" smtClean="0"/>
              <a:t> – where spindle fibers attach on the </a:t>
            </a:r>
            <a:r>
              <a:rPr lang="en-US" dirty="0" err="1" smtClean="0"/>
              <a:t>centromere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17412" name="Picture 4" descr="https://encrypted-tbn3.gstatic.com/images?q=tbn:ANd9GcSPdG7cWoshcoTg37YPGkuJDiqw58O8qXr6fxKwXaSfZUspSgi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514600"/>
            <a:ext cx="5048250" cy="2343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/>
          <a:lstStyle/>
          <a:p>
            <a:r>
              <a:rPr lang="en-US" dirty="0" err="1" smtClean="0"/>
              <a:t>Centromere</a:t>
            </a:r>
            <a:r>
              <a:rPr lang="en-US" dirty="0" smtClean="0"/>
              <a:t> – the part of the chromosome that joins </a:t>
            </a:r>
            <a:r>
              <a:rPr lang="en-US" dirty="0" err="1" smtClean="0"/>
              <a:t>chromatids</a:t>
            </a:r>
            <a:r>
              <a:rPr lang="en-US" dirty="0" smtClean="0"/>
              <a:t> together</a:t>
            </a:r>
            <a:endParaRPr lang="en-US" dirty="0"/>
          </a:p>
        </p:txBody>
      </p:sp>
      <p:pic>
        <p:nvPicPr>
          <p:cNvPr id="15362" name="Picture 2" descr="http://www.macroevolution.net/images/centromere-274-362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981200"/>
            <a:ext cx="3200400" cy="42282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/>
          <a:lstStyle/>
          <a:p>
            <a:r>
              <a:rPr lang="en-US" dirty="0" smtClean="0"/>
              <a:t>Telomere - a region of repetitive DNA at the end of a chromosome, which protects the end</a:t>
            </a:r>
            <a:endParaRPr lang="en-US" dirty="0"/>
          </a:p>
        </p:txBody>
      </p:sp>
      <p:pic>
        <p:nvPicPr>
          <p:cNvPr id="14338" name="Picture 2" descr="http://upload.wikimedia.org/wikipedia/commons/6/6a/Telome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81200"/>
            <a:ext cx="71120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/>
          <a:lstStyle/>
          <a:p>
            <a:r>
              <a:rPr lang="en-US" dirty="0" err="1" smtClean="0"/>
              <a:t>Centrioles</a:t>
            </a:r>
            <a:r>
              <a:rPr lang="en-US" dirty="0" smtClean="0"/>
              <a:t> – tube shaped structure, made of microtubules, which are used to help the cell divide</a:t>
            </a:r>
          </a:p>
          <a:p>
            <a:endParaRPr lang="en-US" dirty="0"/>
          </a:p>
        </p:txBody>
      </p:sp>
      <p:pic>
        <p:nvPicPr>
          <p:cNvPr id="16386" name="Picture 2" descr="http://www.buzzle.com/images/public-domain/centri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05000"/>
            <a:ext cx="6324600" cy="4181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163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Biology 3201 Important terms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ESDNL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ablundon</dc:creator>
  <cp:lastModifiedBy>Blackmore Tina</cp:lastModifiedBy>
  <cp:revision>6</cp:revision>
  <dcterms:created xsi:type="dcterms:W3CDTF">2013-11-27T12:43:16Z</dcterms:created>
  <dcterms:modified xsi:type="dcterms:W3CDTF">2015-11-23T13:51:19Z</dcterms:modified>
</cp:coreProperties>
</file>